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7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Lst>
  <p:sldSz cy="5143500" cx="9144000"/>
  <p:notesSz cx="6858000" cy="9144000"/>
  <p:embeddedFontLst>
    <p:embeddedFont>
      <p:font typeface="Lato"/>
      <p:regular r:id="rId63"/>
      <p:bold r:id="rId64"/>
      <p:italic r:id="rId65"/>
      <p:boldItalic r:id="rId66"/>
    </p:embeddedFont>
    <p:embeddedFont>
      <p:font typeface="Montserrat"/>
      <p:regular r:id="rId67"/>
      <p:bold r:id="rId68"/>
      <p:italic r:id="rId69"/>
      <p:boldItalic r:id="rId70"/>
    </p:embeddedFont>
    <p:embeddedFont>
      <p:font typeface="Lato Hairline"/>
      <p:regular r:id="rId71"/>
      <p:bold r:id="rId72"/>
      <p:italic r:id="rId73"/>
      <p:boldItalic r:id="rId74"/>
    </p:embeddedFont>
    <p:embeddedFont>
      <p:font typeface="Lato Light"/>
      <p:regular r:id="rId75"/>
      <p:bold r:id="rId76"/>
      <p:italic r:id="rId77"/>
      <p:boldItalic r:id="rId78"/>
    </p:embeddedFont>
    <p:embeddedFont>
      <p:font typeface="Montserrat Light"/>
      <p:regular r:id="rId79"/>
      <p:bold r:id="rId80"/>
      <p:italic r:id="rId81"/>
      <p:boldItalic r:id="rId82"/>
    </p:embeddedFont>
    <p:embeddedFont>
      <p:font typeface="Montserrat Thin"/>
      <p:regular r:id="rId83"/>
      <p:bold r:id="rId84"/>
      <p:italic r:id="rId85"/>
      <p:boldItalic r:id="rId8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4" name="Holley Fenn"/>
  <p:cmAuthor clrIdx="1" id="1" initials="" lastIdx="5" name="Maya Cook-Stroupe"/>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84" Type="http://schemas.openxmlformats.org/officeDocument/2006/relationships/font" Target="fonts/MontserratThin-bold.fntdata"/><Relationship Id="rId83" Type="http://schemas.openxmlformats.org/officeDocument/2006/relationships/font" Target="fonts/MontserratThin-regular.fntdata"/><Relationship Id="rId42" Type="http://schemas.openxmlformats.org/officeDocument/2006/relationships/slide" Target="slides/slide37.xml"/><Relationship Id="rId86" Type="http://schemas.openxmlformats.org/officeDocument/2006/relationships/font" Target="fonts/MontserratThin-boldItalic.fntdata"/><Relationship Id="rId41" Type="http://schemas.openxmlformats.org/officeDocument/2006/relationships/slide" Target="slides/slide36.xml"/><Relationship Id="rId85" Type="http://schemas.openxmlformats.org/officeDocument/2006/relationships/font" Target="fonts/MontserratThin-italic.fntdata"/><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80" Type="http://schemas.openxmlformats.org/officeDocument/2006/relationships/font" Target="fonts/MontserratLight-bold.fntdata"/><Relationship Id="rId82" Type="http://schemas.openxmlformats.org/officeDocument/2006/relationships/font" Target="fonts/MontserratLight-boldItalic.fntdata"/><Relationship Id="rId81" Type="http://schemas.openxmlformats.org/officeDocument/2006/relationships/font" Target="fonts/MontserratLight-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73" Type="http://schemas.openxmlformats.org/officeDocument/2006/relationships/font" Target="fonts/LatoHairline-italic.fntdata"/><Relationship Id="rId72" Type="http://schemas.openxmlformats.org/officeDocument/2006/relationships/font" Target="fonts/LatoHairline-bold.fntdata"/><Relationship Id="rId31" Type="http://schemas.openxmlformats.org/officeDocument/2006/relationships/slide" Target="slides/slide26.xml"/><Relationship Id="rId75" Type="http://schemas.openxmlformats.org/officeDocument/2006/relationships/font" Target="fonts/LatoLight-regular.fntdata"/><Relationship Id="rId30" Type="http://schemas.openxmlformats.org/officeDocument/2006/relationships/slide" Target="slides/slide25.xml"/><Relationship Id="rId74" Type="http://schemas.openxmlformats.org/officeDocument/2006/relationships/font" Target="fonts/LatoHairline-boldItalic.fntdata"/><Relationship Id="rId33" Type="http://schemas.openxmlformats.org/officeDocument/2006/relationships/slide" Target="slides/slide28.xml"/><Relationship Id="rId77" Type="http://schemas.openxmlformats.org/officeDocument/2006/relationships/font" Target="fonts/LatoLight-italic.fntdata"/><Relationship Id="rId32" Type="http://schemas.openxmlformats.org/officeDocument/2006/relationships/slide" Target="slides/slide27.xml"/><Relationship Id="rId76" Type="http://schemas.openxmlformats.org/officeDocument/2006/relationships/font" Target="fonts/LatoLight-bold.fntdata"/><Relationship Id="rId35" Type="http://schemas.openxmlformats.org/officeDocument/2006/relationships/slide" Target="slides/slide30.xml"/><Relationship Id="rId79" Type="http://schemas.openxmlformats.org/officeDocument/2006/relationships/font" Target="fonts/MontserratLight-regular.fntdata"/><Relationship Id="rId34" Type="http://schemas.openxmlformats.org/officeDocument/2006/relationships/slide" Target="slides/slide29.xml"/><Relationship Id="rId78" Type="http://schemas.openxmlformats.org/officeDocument/2006/relationships/font" Target="fonts/LatoLight-boldItalic.fntdata"/><Relationship Id="rId71" Type="http://schemas.openxmlformats.org/officeDocument/2006/relationships/font" Target="fonts/LatoHairline-regular.fntdata"/><Relationship Id="rId70" Type="http://schemas.openxmlformats.org/officeDocument/2006/relationships/font" Target="fonts/Montserrat-boldItalic.fntdata"/><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slide" Target="slides/slide57.xml"/><Relationship Id="rId61" Type="http://schemas.openxmlformats.org/officeDocument/2006/relationships/slide" Target="slides/slide56.xml"/><Relationship Id="rId20" Type="http://schemas.openxmlformats.org/officeDocument/2006/relationships/slide" Target="slides/slide15.xml"/><Relationship Id="rId64" Type="http://schemas.openxmlformats.org/officeDocument/2006/relationships/font" Target="fonts/Lato-bold.fntdata"/><Relationship Id="rId63" Type="http://schemas.openxmlformats.org/officeDocument/2006/relationships/font" Target="fonts/Lato-regular.fntdata"/><Relationship Id="rId22" Type="http://schemas.openxmlformats.org/officeDocument/2006/relationships/slide" Target="slides/slide17.xml"/><Relationship Id="rId66" Type="http://schemas.openxmlformats.org/officeDocument/2006/relationships/font" Target="fonts/Lato-boldItalic.fntdata"/><Relationship Id="rId21" Type="http://schemas.openxmlformats.org/officeDocument/2006/relationships/slide" Target="slides/slide16.xml"/><Relationship Id="rId65" Type="http://schemas.openxmlformats.org/officeDocument/2006/relationships/font" Target="fonts/Lato-italic.fntdata"/><Relationship Id="rId24" Type="http://schemas.openxmlformats.org/officeDocument/2006/relationships/slide" Target="slides/slide19.xml"/><Relationship Id="rId68" Type="http://schemas.openxmlformats.org/officeDocument/2006/relationships/font" Target="fonts/Montserrat-bold.fntdata"/><Relationship Id="rId23" Type="http://schemas.openxmlformats.org/officeDocument/2006/relationships/slide" Target="slides/slide18.xml"/><Relationship Id="rId67" Type="http://schemas.openxmlformats.org/officeDocument/2006/relationships/font" Target="fonts/Montserrat-regular.fntdata"/><Relationship Id="rId60" Type="http://schemas.openxmlformats.org/officeDocument/2006/relationships/slide" Target="slides/slide55.xml"/><Relationship Id="rId26" Type="http://schemas.openxmlformats.org/officeDocument/2006/relationships/slide" Target="slides/slide21.xml"/><Relationship Id="rId25" Type="http://schemas.openxmlformats.org/officeDocument/2006/relationships/slide" Target="slides/slide20.xml"/><Relationship Id="rId69" Type="http://schemas.openxmlformats.org/officeDocument/2006/relationships/font" Target="fonts/Montserrat-italic.fntdata"/><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slide" Target="slides/slide52.xml"/><Relationship Id="rId12" Type="http://schemas.openxmlformats.org/officeDocument/2006/relationships/slide" Target="slides/slide7.xml"/><Relationship Id="rId56" Type="http://schemas.openxmlformats.org/officeDocument/2006/relationships/slide" Target="slides/slide51.xml"/><Relationship Id="rId15" Type="http://schemas.openxmlformats.org/officeDocument/2006/relationships/slide" Target="slides/slide10.xml"/><Relationship Id="rId59" Type="http://schemas.openxmlformats.org/officeDocument/2006/relationships/slide" Target="slides/slide54.xml"/><Relationship Id="rId14" Type="http://schemas.openxmlformats.org/officeDocument/2006/relationships/slide" Target="slides/slide9.xml"/><Relationship Id="rId58" Type="http://schemas.openxmlformats.org/officeDocument/2006/relationships/slide" Target="slides/slide53.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6-07-14T20:11:57.144">
    <p:pos x="91" y="971"/>
    <p:text>@maya@garrettcounseling.com  Shouldn't this be 10 or 02 depending on where the client is?</p:text>
  </p:cm>
  <p:cm authorId="1" idx="1" dt="2026-07-14T13:06:19.589">
    <p:pos x="91" y="971"/>
    <p:text>I guess it was removed from the CPT document. I just cut and paste from that document. I don't see any information on POS code for clients outside of Medicaid.</p:text>
  </p:cm>
  <p:cm authorId="0" idx="2" dt="2026-07-14T13:32:59.371">
    <p:pos x="91" y="971"/>
    <p:text>I just email Steph. I will let you know when I hear back.</p:text>
  </p:cm>
  <p:cm authorId="0" idx="3" dt="2026-07-14T13:59:26.964">
    <p:pos x="91" y="971"/>
    <p:text>@maya@garrettcounseling.com This is what Steph said:  MCD is POS 11 and GT. All other is 02 or 10 and 95. No modifiers needed for PPAY, EAP or MAX.</p:text>
  </p:cm>
  <p:cm authorId="1" idx="2" dt="2026-07-14T14:00:24.684">
    <p:pos x="91" y="971"/>
    <p:text>Awesome Thanks! I'll add this to the PowerPoint.</p:text>
  </p:cm>
  <p:cm authorId="1" idx="3" dt="2026-07-14T14:41:25.914">
    <p:pos x="91" y="971"/>
    <p:text>All changes have been made to the PowerPoint</p:text>
  </p:cm>
  <p:cm authorId="0" idx="4" dt="2026-07-14T14:54:26.331">
    <p:pos x="91" y="971"/>
    <p:text>Okay I will have time at lunch to look back over it. I did not notice anything yesterday, but do you think any of it is repetitive? Also, I am going to send you a document for you to look at to see if you think it needs to be included or if it needs to be at least mentioned.</p:text>
  </p:cm>
  <p:cm authorId="1" idx="4" dt="2026-07-14T14:57:16.102">
    <p:pos x="91" y="971"/>
    <p:text>Sounds Good! There are two sections focusing on HIPAA security, we probably could include it all in one section.</p:text>
  </p:cm>
  <p:cm authorId="1" idx="5" dt="2026-07-14T20:11:57.144">
    <p:pos x="91" y="971"/>
    <p:text>section 7 and 8 can be combined. Both sections discuss doxy.me competency and what what to do before the session, at the initial session, and ongoing telehealth sessions/termination</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doxy.me" TargetMode="External"/><Relationship Id="rId3" Type="http://schemas.openxmlformats.org/officeDocument/2006/relationships/hyperlink" Target="http://doxy.me" TargetMode="Externa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doxy.me" TargetMode="Externa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doxy.me" TargetMode="External"/><Relationship Id="rId3" Type="http://schemas.openxmlformats.org/officeDocument/2006/relationships/hyperlink" Target="https://docs.google.com/document/d/1_Pqtfd4ZZA3CSyPvJ4XF1noAv0K1GmpFWVWWjoSQWH4/edit?usp=sharing"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mailto:maya@garrettcounseling.com" TargetMode="Externa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doxy.me" TargetMode="Externa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35f391192_0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35" name="Google Shape;135;g35f391192_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t/>
            </a:r>
            <a:endParaRPr sz="3000">
              <a:solidFill>
                <a:schemeClr val="dk1"/>
              </a:solidFill>
            </a:endParaRPr>
          </a:p>
          <a:p>
            <a:pPr indent="0" lvl="0" marL="0" rtl="0" algn="l">
              <a:spcBef>
                <a:spcPts val="1200"/>
              </a:spcBef>
              <a:spcAft>
                <a:spcPts val="0"/>
              </a:spcAft>
              <a:buNone/>
            </a:pPr>
            <a:r>
              <a:rPr lang="en" sz="3000">
                <a:solidFill>
                  <a:schemeClr val="dk1"/>
                </a:solidFill>
              </a:rPr>
              <a:t>Hi, Everyone my name is Maya Cook-Stroupe,  Licensed Professional Counselor here at Garrett Counseling. I will be providing you training on The Telehealth basics.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g3ee7f7f0692_0_54: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26" name="Google Shape;226;g3ee7f7f0692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457200" rtl="0" algn="l">
              <a:spcBef>
                <a:spcPts val="600"/>
              </a:spcBef>
              <a:spcAft>
                <a:spcPts val="0"/>
              </a:spcAft>
              <a:buNone/>
            </a:pPr>
            <a:r>
              <a:rPr lang="en" sz="1600">
                <a:solidFill>
                  <a:srgbClr val="666666"/>
                </a:solidFill>
                <a:latin typeface="Lato Light"/>
                <a:ea typeface="Lato Light"/>
                <a:cs typeface="Lato Light"/>
                <a:sym typeface="Lato Light"/>
              </a:rPr>
              <a:t>Here is the Workspace Checklist</a:t>
            </a:r>
            <a:endParaRPr sz="1600">
              <a:solidFill>
                <a:srgbClr val="666666"/>
              </a:solidFill>
              <a:latin typeface="Lato Light"/>
              <a:ea typeface="Lato Light"/>
              <a:cs typeface="Lato Light"/>
              <a:sym typeface="Lato Light"/>
            </a:endParaRPr>
          </a:p>
          <a:p>
            <a:pPr indent="-330200" lvl="0" marL="457200" rtl="0" algn="l">
              <a:spcBef>
                <a:spcPts val="600"/>
              </a:spcBef>
              <a:spcAft>
                <a:spcPts val="0"/>
              </a:spcAft>
              <a:buClr>
                <a:srgbClr val="B7B7B7"/>
              </a:buClr>
              <a:buSzPts val="1600"/>
              <a:buFont typeface="Lato Light"/>
              <a:buChar char="●"/>
            </a:pPr>
            <a:r>
              <a:rPr lang="en" sz="1600">
                <a:solidFill>
                  <a:srgbClr val="666666"/>
                </a:solidFill>
                <a:latin typeface="Lato Light"/>
                <a:ea typeface="Lato Light"/>
                <a:cs typeface="Lato Light"/>
                <a:sym typeface="Lato Light"/>
              </a:rPr>
              <a:t>The room where practice work is designated as off-limits for all . The room may be opened up to others when all practice use computing equipment and documents are locked. Be sure to </a:t>
            </a:r>
            <a:r>
              <a:rPr lang="en" sz="1200">
                <a:solidFill>
                  <a:schemeClr val="dk1"/>
                </a:solidFill>
              </a:rPr>
              <a:t>never leave patient information out where unauthorized persons may see it.</a:t>
            </a:r>
            <a:endParaRPr sz="1600">
              <a:solidFill>
                <a:srgbClr val="666666"/>
              </a:solidFill>
              <a:latin typeface="Lato Light"/>
              <a:ea typeface="Lato Light"/>
              <a:cs typeface="Lato Light"/>
              <a:sym typeface="Lato Light"/>
            </a:endParaRPr>
          </a:p>
          <a:p>
            <a:pPr indent="-330200" lvl="0" marL="457200" rtl="0" algn="l">
              <a:lnSpc>
                <a:spcPct val="115000"/>
              </a:lnSpc>
              <a:spcBef>
                <a:spcPts val="0"/>
              </a:spcBef>
              <a:spcAft>
                <a:spcPts val="0"/>
              </a:spcAft>
              <a:buClr>
                <a:srgbClr val="666666"/>
              </a:buClr>
              <a:buSzPts val="1600"/>
              <a:buFont typeface="Lato Light"/>
              <a:buChar char="●"/>
            </a:pPr>
            <a:r>
              <a:rPr lang="en" sz="1500">
                <a:solidFill>
                  <a:schemeClr val="dk1"/>
                </a:solidFill>
              </a:rPr>
              <a:t> </a:t>
            </a:r>
            <a:r>
              <a:rPr lang="en" sz="1200">
                <a:solidFill>
                  <a:schemeClr val="dk1"/>
                </a:solidFill>
              </a:rPr>
              <a:t>You are required to have a designated work space that is free of through traffic (ie a room with a door) to use when others are present in the home.</a:t>
            </a:r>
            <a:endParaRPr sz="1200">
              <a:solidFill>
                <a:schemeClr val="dk1"/>
              </a:solidFill>
            </a:endParaRPr>
          </a:p>
          <a:p>
            <a:pPr indent="0" lvl="0" marL="0" rtl="0" algn="l">
              <a:lnSpc>
                <a:spcPct val="115000"/>
              </a:lnSpc>
              <a:spcBef>
                <a:spcPts val="0"/>
              </a:spcBef>
              <a:spcAft>
                <a:spcPts val="0"/>
              </a:spcAft>
              <a:buNone/>
            </a:pPr>
            <a:r>
              <a:t/>
            </a:r>
            <a:endParaRPr sz="1200">
              <a:solidFill>
                <a:schemeClr val="dk1"/>
              </a:solidFill>
            </a:endParaRPr>
          </a:p>
          <a:p>
            <a:pPr indent="-330200" lvl="0" marL="457200" marR="472820" rtl="0" algn="just">
              <a:lnSpc>
                <a:spcPct val="110154"/>
              </a:lnSpc>
              <a:spcBef>
                <a:spcPts val="0"/>
              </a:spcBef>
              <a:spcAft>
                <a:spcPts val="0"/>
              </a:spcAft>
              <a:buClr>
                <a:srgbClr val="666666"/>
              </a:buClr>
              <a:buSzPts val="1600"/>
              <a:buFont typeface="Lato Light"/>
              <a:buChar char="●"/>
            </a:pPr>
            <a:r>
              <a:rPr lang="en" sz="1200">
                <a:solidFill>
                  <a:schemeClr val="dk1"/>
                </a:solidFill>
              </a:rPr>
              <a:t>You can not be working with others in the room when you have PHI accessible. (ie your computer is out or you, note pads, client charts, phones etc)</a:t>
            </a:r>
            <a:endParaRPr sz="1200">
              <a:solidFill>
                <a:schemeClr val="dk1"/>
              </a:solidFill>
            </a:endParaRPr>
          </a:p>
          <a:p>
            <a:pPr indent="-304800" lvl="0" marL="457200" marR="438683" rtl="0" algn="l">
              <a:lnSpc>
                <a:spcPct val="110154"/>
              </a:lnSpc>
              <a:spcBef>
                <a:spcPts val="0"/>
              </a:spcBef>
              <a:spcAft>
                <a:spcPts val="0"/>
              </a:spcAft>
              <a:buClr>
                <a:schemeClr val="dk1"/>
              </a:buClr>
              <a:buSzPts val="1200"/>
              <a:buFont typeface="Lato Light"/>
              <a:buChar char="●"/>
            </a:pPr>
            <a:r>
              <a:rPr lang="en" sz="1200"/>
              <a:t>Do not share sensitive PHI with others who should not have access, including co-workers and personal acquaintances.</a:t>
            </a:r>
            <a:endParaRPr sz="1200"/>
          </a:p>
          <a:p>
            <a:pPr indent="0" lvl="0" marL="457200" marR="472820" rtl="0" algn="just">
              <a:lnSpc>
                <a:spcPct val="110154"/>
              </a:lnSpc>
              <a:spcBef>
                <a:spcPts val="0"/>
              </a:spcBef>
              <a:spcAft>
                <a:spcPts val="0"/>
              </a:spcAft>
              <a:buNone/>
            </a:pPr>
            <a:r>
              <a:t/>
            </a:r>
            <a:endParaRPr sz="1200">
              <a:solidFill>
                <a:schemeClr val="dk1"/>
              </a:solidFill>
            </a:endParaRPr>
          </a:p>
          <a:p>
            <a:pPr indent="-330200" lvl="0" marL="457200" rtl="0" algn="l">
              <a:spcBef>
                <a:spcPts val="600"/>
              </a:spcBef>
              <a:spcAft>
                <a:spcPts val="0"/>
              </a:spcAft>
              <a:buClr>
                <a:srgbClr val="B7B7B7"/>
              </a:buClr>
              <a:buSzPts val="1600"/>
              <a:buFont typeface="Lato Light"/>
              <a:buChar char="●"/>
            </a:pPr>
            <a:r>
              <a:rPr lang="en" sz="1200">
                <a:solidFill>
                  <a:schemeClr val="dk1"/>
                </a:solidFill>
              </a:rPr>
              <a:t>Minimize the ability for others to overhear patient information, for example, saying a patient’s whole name out loud within hearing distance of others. Utilize a sound machine outside the door when others are home. You want to ensure </a:t>
            </a:r>
            <a:r>
              <a:rPr lang="en" sz="1600">
                <a:solidFill>
                  <a:srgbClr val="666666"/>
                </a:solidFill>
                <a:latin typeface="Lato Light"/>
                <a:ea typeface="Lato Light"/>
                <a:cs typeface="Lato Light"/>
                <a:sym typeface="Lato Light"/>
              </a:rPr>
              <a:t>The room where practice work is done muffles sounds well or sound blocking has been set up, such that speech at normal volume from inside the room cannot be heard from the outside of it.</a:t>
            </a:r>
            <a:endParaRPr sz="1600">
              <a:solidFill>
                <a:srgbClr val="666666"/>
              </a:solidFill>
              <a:latin typeface="Lato Light"/>
              <a:ea typeface="Lato Light"/>
              <a:cs typeface="Lato Light"/>
              <a:sym typeface="Lato Light"/>
            </a:endParaRPr>
          </a:p>
          <a:p>
            <a:pPr indent="-330200" lvl="0" marL="457200" marR="364617" rtl="0" algn="l">
              <a:lnSpc>
                <a:spcPct val="110155"/>
              </a:lnSpc>
              <a:spcBef>
                <a:spcPts val="0"/>
              </a:spcBef>
              <a:spcAft>
                <a:spcPts val="0"/>
              </a:spcAft>
              <a:buClr>
                <a:srgbClr val="666666"/>
              </a:buClr>
              <a:buSzPts val="1600"/>
              <a:buFont typeface="Lato Light"/>
              <a:buChar char="●"/>
            </a:pPr>
            <a:r>
              <a:rPr lang="en" sz="1200">
                <a:solidFill>
                  <a:schemeClr val="dk1"/>
                </a:solidFill>
              </a:rPr>
              <a:t>Immediately dispose of information containing PHI when no longer needed by shredding paper files. (if you can not shred them then you should have them locked (double locks) until you shred them.</a:t>
            </a:r>
            <a:endParaRPr sz="1600">
              <a:solidFill>
                <a:srgbClr val="666666"/>
              </a:solidFill>
              <a:latin typeface="Lato Light"/>
              <a:ea typeface="Lato Light"/>
              <a:cs typeface="Lato Light"/>
              <a:sym typeface="Lato Light"/>
            </a:endParaRPr>
          </a:p>
          <a:p>
            <a:pPr indent="-330200" lvl="0" marL="457200" rtl="0" algn="l">
              <a:spcBef>
                <a:spcPts val="0"/>
              </a:spcBef>
              <a:spcAft>
                <a:spcPts val="0"/>
              </a:spcAft>
              <a:buClr>
                <a:srgbClr val="B7B7B7"/>
              </a:buClr>
              <a:buSzPts val="1600"/>
              <a:buFont typeface="Lato Light"/>
              <a:buChar char="●"/>
            </a:pPr>
            <a:r>
              <a:rPr lang="en" sz="1600">
                <a:solidFill>
                  <a:srgbClr val="666666"/>
                </a:solidFill>
                <a:latin typeface="Lato Light"/>
                <a:ea typeface="Lato Light"/>
                <a:cs typeface="Lato Light"/>
                <a:sym typeface="Lato Light"/>
              </a:rPr>
              <a:t>Therapist’s Face and Shoulders are thoroughly lit from the front either by natural or artificial lights.Background behind the therapist does not have very dark colored walls and is not a messy space.</a:t>
            </a:r>
            <a:endParaRPr sz="1600">
              <a:solidFill>
                <a:srgbClr val="666666"/>
              </a:solidFill>
              <a:latin typeface="Lato Light"/>
              <a:ea typeface="Lato Light"/>
              <a:cs typeface="Lato Light"/>
              <a:sym typeface="Lato Light"/>
            </a:endParaRPr>
          </a:p>
          <a:p>
            <a:pPr indent="-342900" lvl="0" marL="457200" rtl="0" algn="l">
              <a:spcBef>
                <a:spcPts val="0"/>
              </a:spcBef>
              <a:spcAft>
                <a:spcPts val="0"/>
              </a:spcAft>
              <a:buClr>
                <a:srgbClr val="B7B7B7"/>
              </a:buClr>
              <a:buSzPts val="1800"/>
              <a:buFont typeface="Lato Light"/>
              <a:buChar char="●"/>
            </a:pPr>
            <a:r>
              <a:rPr lang="en" sz="1800">
                <a:solidFill>
                  <a:srgbClr val="666666"/>
                </a:solidFill>
                <a:latin typeface="Lato Light"/>
                <a:ea typeface="Lato Light"/>
                <a:cs typeface="Lato Light"/>
                <a:sym typeface="Lato Light"/>
              </a:rPr>
              <a:t>Camera placement should always be at eye level and positioned on top of the screen, directly over the image of the person you're trying to “look at.”</a:t>
            </a:r>
            <a:endParaRPr sz="1600">
              <a:solidFill>
                <a:srgbClr val="666666"/>
              </a:solidFill>
              <a:latin typeface="Lato Light"/>
              <a:ea typeface="Lato Light"/>
              <a:cs typeface="Lato Light"/>
              <a:sym typeface="Lato Light"/>
            </a:endParaRPr>
          </a:p>
          <a:p>
            <a:pPr indent="-330200" lvl="0" marL="457200" rtl="0" algn="l">
              <a:spcBef>
                <a:spcPts val="0"/>
              </a:spcBef>
              <a:spcAft>
                <a:spcPts val="0"/>
              </a:spcAft>
              <a:buClr>
                <a:srgbClr val="B7B7B7"/>
              </a:buClr>
              <a:buSzPts val="1600"/>
              <a:buFont typeface="Lato Light"/>
              <a:buChar char="●"/>
            </a:pPr>
            <a:r>
              <a:rPr lang="en" sz="1600">
                <a:solidFill>
                  <a:srgbClr val="666666"/>
                </a:solidFill>
                <a:latin typeface="Lato Light"/>
                <a:ea typeface="Lato Light"/>
                <a:cs typeface="Lato Light"/>
                <a:sym typeface="Lato Light"/>
              </a:rPr>
              <a:t>When performing clinical work with audio, the space does not include distracting sounds (Such as  birdsong, dog’s barking, or laughing children, Keyboard clicking</a:t>
            </a:r>
            <a:r>
              <a:rPr b="1" lang="en" sz="1800">
                <a:solidFill>
                  <a:srgbClr val="00838F"/>
                </a:solidFill>
                <a:latin typeface="Lato"/>
                <a:ea typeface="Lato"/>
                <a:cs typeface="Lato"/>
                <a:sym typeface="Lato"/>
              </a:rPr>
              <a:t>)</a:t>
            </a:r>
            <a:endParaRPr b="1" sz="1800">
              <a:solidFill>
                <a:srgbClr val="00838F"/>
              </a:solidFill>
              <a:highlight>
                <a:srgbClr val="FFE599"/>
              </a:highlight>
              <a:latin typeface="Lato"/>
              <a:ea typeface="Lato"/>
              <a:cs typeface="Lato"/>
              <a:sym typeface="Lato"/>
            </a:endParaRPr>
          </a:p>
          <a:p>
            <a:pPr indent="-330200" lvl="0" marL="457200" rtl="0" algn="l">
              <a:spcBef>
                <a:spcPts val="0"/>
              </a:spcBef>
              <a:spcAft>
                <a:spcPts val="0"/>
              </a:spcAft>
              <a:buClr>
                <a:srgbClr val="B7B7B7"/>
              </a:buClr>
              <a:buSzPts val="1600"/>
              <a:buFont typeface="Lato Light"/>
              <a:buChar char="●"/>
            </a:pPr>
            <a:r>
              <a:rPr lang="en" sz="1300">
                <a:solidFill>
                  <a:srgbClr val="555555"/>
                </a:solidFill>
                <a:highlight>
                  <a:srgbClr val="FFE599"/>
                </a:highlight>
                <a:latin typeface="Lato"/>
                <a:ea typeface="Lato"/>
                <a:cs typeface="Lato"/>
                <a:sym typeface="Lato"/>
              </a:rPr>
              <a:t>Keyboards can be noisy and/or shake your desk. Be prepared in order to avoid this.</a:t>
            </a:r>
            <a:endParaRPr sz="1300">
              <a:solidFill>
                <a:srgbClr val="555555"/>
              </a:solidFill>
              <a:highlight>
                <a:srgbClr val="FFE599"/>
              </a:highlight>
              <a:latin typeface="Lato"/>
              <a:ea typeface="Lato"/>
              <a:cs typeface="Lato"/>
              <a:sym typeface="Lato"/>
            </a:endParaRPr>
          </a:p>
          <a:p>
            <a:pPr indent="0" lvl="0" marL="457200" rtl="0" algn="l">
              <a:spcBef>
                <a:spcPts val="600"/>
              </a:spcBef>
              <a:spcAft>
                <a:spcPts val="0"/>
              </a:spcAft>
              <a:buNone/>
            </a:pPr>
            <a:r>
              <a:t/>
            </a:r>
            <a:endParaRPr sz="500"/>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g3ee7f7f0692_0_26: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53" name="Google Shape;253;g3ee7f7f0692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Clr>
                <a:schemeClr val="dk1"/>
              </a:buClr>
              <a:buSzPts val="1100"/>
              <a:buFont typeface="Arial"/>
              <a:buNone/>
            </a:pPr>
            <a:r>
              <a:rPr lang="en" sz="1600">
                <a:solidFill>
                  <a:srgbClr val="666666"/>
                </a:solidFill>
                <a:latin typeface="Lato Light"/>
                <a:ea typeface="Lato Light"/>
                <a:cs typeface="Lato Light"/>
                <a:sym typeface="Lato Light"/>
              </a:rPr>
              <a:t>Therapist Checklist </a:t>
            </a:r>
            <a:endParaRPr sz="1600">
              <a:solidFill>
                <a:srgbClr val="666666"/>
              </a:solidFill>
              <a:latin typeface="Lato Light"/>
              <a:ea typeface="Lato Light"/>
              <a:cs typeface="Lato Light"/>
              <a:sym typeface="Lato Light"/>
            </a:endParaRPr>
          </a:p>
          <a:p>
            <a:pPr indent="0" lvl="0" marL="0" rtl="0" algn="l">
              <a:spcBef>
                <a:spcPts val="600"/>
              </a:spcBef>
              <a:spcAft>
                <a:spcPts val="0"/>
              </a:spcAft>
              <a:buClr>
                <a:schemeClr val="dk1"/>
              </a:buClr>
              <a:buSzPts val="1100"/>
              <a:buFont typeface="Arial"/>
              <a:buNone/>
            </a:pPr>
            <a:r>
              <a:rPr lang="en" sz="1600">
                <a:solidFill>
                  <a:srgbClr val="666666"/>
                </a:solidFill>
                <a:latin typeface="Lato Light"/>
                <a:ea typeface="Lato Light"/>
                <a:cs typeface="Lato Light"/>
                <a:sym typeface="Lato Light"/>
              </a:rPr>
              <a:t>When performing clinical work, the therapist clothing is professional, and contains no patterns that distract the eye or strobe on camera</a:t>
            </a:r>
            <a:endParaRPr sz="1600">
              <a:solidFill>
                <a:srgbClr val="666666"/>
              </a:solidFill>
              <a:latin typeface="Lato Light"/>
              <a:ea typeface="Lato Light"/>
              <a:cs typeface="Lato Light"/>
              <a:sym typeface="Lato Light"/>
            </a:endParaRPr>
          </a:p>
          <a:p>
            <a:pPr indent="0" lvl="0" marL="0" rtl="0" algn="l">
              <a:spcBef>
                <a:spcPts val="600"/>
              </a:spcBef>
              <a:spcAft>
                <a:spcPts val="0"/>
              </a:spcAft>
              <a:buClr>
                <a:schemeClr val="dk1"/>
              </a:buClr>
              <a:buSzPts val="1100"/>
              <a:buFont typeface="Arial"/>
              <a:buNone/>
            </a:pPr>
            <a:r>
              <a:rPr lang="en" sz="1600">
                <a:solidFill>
                  <a:srgbClr val="666666"/>
                </a:solidFill>
                <a:latin typeface="Lato Light"/>
                <a:ea typeface="Lato Light"/>
                <a:cs typeface="Lato Light"/>
                <a:sym typeface="Lato Light"/>
              </a:rPr>
              <a:t>When performing clinical work, the therapist appears rested and clean.</a:t>
            </a:r>
            <a:endParaRPr sz="1600">
              <a:solidFill>
                <a:srgbClr val="666666"/>
              </a:solidFill>
              <a:latin typeface="Lato Light"/>
              <a:ea typeface="Lato Light"/>
              <a:cs typeface="Lato Light"/>
              <a:sym typeface="Lato Light"/>
            </a:endParaRPr>
          </a:p>
          <a:p>
            <a:pPr indent="-330200" lvl="0" marL="457200" rtl="0" algn="l">
              <a:spcBef>
                <a:spcPts val="600"/>
              </a:spcBef>
              <a:spcAft>
                <a:spcPts val="0"/>
              </a:spcAft>
              <a:buClr>
                <a:srgbClr val="B7B7B7"/>
              </a:buClr>
              <a:buSzPts val="1600"/>
              <a:buFont typeface="Lato Light"/>
              <a:buChar char="●"/>
            </a:pPr>
            <a:r>
              <a:rPr lang="en" sz="1600">
                <a:solidFill>
                  <a:srgbClr val="666666"/>
                </a:solidFill>
                <a:latin typeface="Lato Light"/>
                <a:ea typeface="Lato Light"/>
                <a:cs typeface="Lato Light"/>
                <a:sym typeface="Lato Light"/>
              </a:rPr>
              <a:t>Also, Therapist can </a:t>
            </a:r>
            <a:r>
              <a:rPr b="1" lang="en" sz="1800">
                <a:solidFill>
                  <a:srgbClr val="00838F"/>
                </a:solidFill>
                <a:latin typeface="Lato"/>
                <a:ea typeface="Lato"/>
                <a:cs typeface="Lato"/>
                <a:sym typeface="Lato"/>
              </a:rPr>
              <a:t>Improve Eye Contact by: </a:t>
            </a:r>
            <a:endParaRPr b="1" sz="1800">
              <a:solidFill>
                <a:srgbClr val="00838F"/>
              </a:solidFill>
              <a:latin typeface="Lato"/>
              <a:ea typeface="Lato"/>
              <a:cs typeface="Lato"/>
              <a:sym typeface="Lato"/>
            </a:endParaRPr>
          </a:p>
          <a:p>
            <a:pPr indent="0" lvl="0" marL="457200" rtl="0" algn="l">
              <a:spcBef>
                <a:spcPts val="0"/>
              </a:spcBef>
              <a:spcAft>
                <a:spcPts val="0"/>
              </a:spcAft>
              <a:buNone/>
            </a:pPr>
            <a:r>
              <a:rPr lang="en" sz="1300">
                <a:solidFill>
                  <a:srgbClr val="555555"/>
                </a:solidFill>
                <a:latin typeface="Lato"/>
                <a:ea typeface="Lato"/>
                <a:cs typeface="Lato"/>
                <a:sym typeface="Lato"/>
              </a:rPr>
              <a:t>Sitting further back from the screen. It can enhance the appearance of eye contact during virtual sessions.</a:t>
            </a:r>
            <a:endParaRPr sz="1600">
              <a:solidFill>
                <a:srgbClr val="666666"/>
              </a:solidFill>
              <a:latin typeface="Lato Light"/>
              <a:ea typeface="Lato Light"/>
              <a:cs typeface="Lato Light"/>
              <a:sym typeface="Lato Light"/>
            </a:endParaRPr>
          </a:p>
          <a:p>
            <a:pPr indent="0" lvl="0" marL="0" rtl="0" algn="l">
              <a:spcBef>
                <a:spcPts val="600"/>
              </a:spcBef>
              <a:spcAft>
                <a:spcPts val="0"/>
              </a:spcAft>
              <a:buClr>
                <a:schemeClr val="dk1"/>
              </a:buClr>
              <a:buSzPts val="1100"/>
              <a:buFont typeface="Arial"/>
              <a:buNone/>
            </a:pPr>
            <a:r>
              <a:t/>
            </a:r>
            <a:endParaRPr sz="1600">
              <a:solidFill>
                <a:srgbClr val="666666"/>
              </a:solidFill>
              <a:latin typeface="Lato Light"/>
              <a:ea typeface="Lato Light"/>
              <a:cs typeface="Lato Light"/>
              <a:sym typeface="Lato Light"/>
            </a:endParaRPr>
          </a:p>
          <a:p>
            <a:pPr indent="0" lvl="0" marL="0" rtl="0" algn="l">
              <a:spcBef>
                <a:spcPts val="600"/>
              </a:spcBef>
              <a:spcAft>
                <a:spcPts val="0"/>
              </a:spcAft>
              <a:buClr>
                <a:schemeClr val="dk1"/>
              </a:buClr>
              <a:buSzPts val="1100"/>
              <a:buFont typeface="Arial"/>
              <a:buNone/>
            </a:pPr>
            <a:r>
              <a:t/>
            </a:r>
            <a:endParaRPr sz="1600">
              <a:solidFill>
                <a:srgbClr val="666666"/>
              </a:solidFill>
              <a:latin typeface="Lato Light"/>
              <a:ea typeface="Lato Light"/>
              <a:cs typeface="Lato Light"/>
              <a:sym typeface="Lato Light"/>
            </a:endParaRPr>
          </a:p>
          <a:p>
            <a:pPr indent="0" lvl="0" marL="0" rtl="0" algn="l">
              <a:lnSpc>
                <a:spcPct val="115000"/>
              </a:lnSpc>
              <a:spcBef>
                <a:spcPts val="0"/>
              </a:spcBef>
              <a:spcAft>
                <a:spcPts val="0"/>
              </a:spcAft>
              <a:buClr>
                <a:schemeClr val="dk1"/>
              </a:buClr>
              <a:buSzPts val="1100"/>
              <a:buFont typeface="Arial"/>
              <a:buNone/>
            </a:pPr>
            <a:r>
              <a:t/>
            </a:r>
            <a:endParaRPr sz="500"/>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g3ee7f7f0692_0_47: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72" name="Google Shape;272;g3ee7f7f0692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Clr>
                <a:schemeClr val="dk1"/>
              </a:buClr>
              <a:buSzPts val="1100"/>
              <a:buFont typeface="Arial"/>
              <a:buNone/>
            </a:pPr>
            <a:r>
              <a:rPr lang="en" sz="1600">
                <a:solidFill>
                  <a:srgbClr val="666666"/>
                </a:solidFill>
                <a:latin typeface="Lato Light"/>
                <a:ea typeface="Lato Light"/>
                <a:cs typeface="Lato Light"/>
                <a:sym typeface="Lato Light"/>
              </a:rPr>
              <a:t>Equipment Checklist</a:t>
            </a:r>
            <a:endParaRPr sz="1600">
              <a:solidFill>
                <a:srgbClr val="666666"/>
              </a:solidFill>
              <a:latin typeface="Lato Light"/>
              <a:ea typeface="Lato Light"/>
              <a:cs typeface="Lato Light"/>
              <a:sym typeface="Lato Light"/>
            </a:endParaRPr>
          </a:p>
          <a:p>
            <a:pPr indent="0" lvl="0" marL="0" rtl="0" algn="l">
              <a:spcBef>
                <a:spcPts val="600"/>
              </a:spcBef>
              <a:spcAft>
                <a:spcPts val="0"/>
              </a:spcAft>
              <a:buClr>
                <a:schemeClr val="dk1"/>
              </a:buClr>
              <a:buSzPts val="1100"/>
              <a:buFont typeface="Arial"/>
              <a:buNone/>
            </a:pPr>
            <a:r>
              <a:rPr lang="en" sz="1600">
                <a:solidFill>
                  <a:srgbClr val="666666"/>
                </a:solidFill>
                <a:latin typeface="Lato Light"/>
                <a:ea typeface="Lato Light"/>
                <a:cs typeface="Lato Light"/>
                <a:sym typeface="Lato Light"/>
              </a:rPr>
              <a:t>Practice use devices are locked up or their encryption is in its locked state when not in use </a:t>
            </a:r>
            <a:endParaRPr sz="1600">
              <a:solidFill>
                <a:srgbClr val="666666"/>
              </a:solidFill>
              <a:latin typeface="Lato Light"/>
              <a:ea typeface="Lato Light"/>
              <a:cs typeface="Lato Light"/>
              <a:sym typeface="Lato Light"/>
            </a:endParaRPr>
          </a:p>
          <a:p>
            <a:pPr indent="0" lvl="0" marL="0" rtl="0" algn="l">
              <a:spcBef>
                <a:spcPts val="600"/>
              </a:spcBef>
              <a:spcAft>
                <a:spcPts val="0"/>
              </a:spcAft>
              <a:buClr>
                <a:schemeClr val="dk1"/>
              </a:buClr>
              <a:buSzPts val="1100"/>
              <a:buFont typeface="Arial"/>
              <a:buNone/>
            </a:pPr>
            <a:r>
              <a:rPr lang="en" sz="1600">
                <a:solidFill>
                  <a:srgbClr val="666666"/>
                </a:solidFill>
                <a:latin typeface="Lato Light"/>
                <a:ea typeface="Lato Light"/>
                <a:cs typeface="Lato Light"/>
                <a:sym typeface="Lato Light"/>
              </a:rPr>
              <a:t>If you have one computer for personal and business use. You want to make sure Personal use of the computer is done in a user account separate from the user account for practice business.</a:t>
            </a:r>
            <a:endParaRPr sz="1600">
              <a:solidFill>
                <a:srgbClr val="666666"/>
              </a:solidFill>
              <a:latin typeface="Lato Light"/>
              <a:ea typeface="Lato Light"/>
              <a:cs typeface="Lato Light"/>
              <a:sym typeface="Lato Light"/>
            </a:endParaRPr>
          </a:p>
          <a:p>
            <a:pPr indent="9906" lvl="0" marL="36754" marR="314325" rtl="0" algn="l">
              <a:lnSpc>
                <a:spcPct val="110154"/>
              </a:lnSpc>
              <a:spcBef>
                <a:spcPts val="0"/>
              </a:spcBef>
              <a:spcAft>
                <a:spcPts val="0"/>
              </a:spcAft>
              <a:buNone/>
            </a:pPr>
            <a:r>
              <a:rPr lang="en" sz="1200"/>
              <a:t>Do not allow friends, family, etc., to use your devices that contain PHI. A work computer is for only you and only work related tasks.</a:t>
            </a:r>
            <a:endParaRPr sz="1200"/>
          </a:p>
          <a:p>
            <a:pPr indent="0" lvl="0" marL="0" rtl="0" algn="l">
              <a:spcBef>
                <a:spcPts val="600"/>
              </a:spcBef>
              <a:spcAft>
                <a:spcPts val="0"/>
              </a:spcAft>
              <a:buClr>
                <a:schemeClr val="dk1"/>
              </a:buClr>
              <a:buSzPts val="1100"/>
              <a:buFont typeface="Arial"/>
              <a:buNone/>
            </a:pPr>
            <a:r>
              <a:t/>
            </a:r>
            <a:endParaRPr sz="1600">
              <a:solidFill>
                <a:srgbClr val="666666"/>
              </a:solidFill>
              <a:latin typeface="Lato Light"/>
              <a:ea typeface="Lato Light"/>
              <a:cs typeface="Lato Light"/>
              <a:sym typeface="Lato Light"/>
            </a:endParaRPr>
          </a:p>
          <a:p>
            <a:pPr indent="305" lvl="0" marL="46660" marR="215062" rtl="0" algn="l">
              <a:lnSpc>
                <a:spcPct val="110154"/>
              </a:lnSpc>
              <a:spcBef>
                <a:spcPts val="0"/>
              </a:spcBef>
              <a:spcAft>
                <a:spcPts val="0"/>
              </a:spcAft>
              <a:buNone/>
            </a:pPr>
            <a:r>
              <a:rPr lang="en" sz="1200"/>
              <a:t>Encrypt and password protect personal devices you may use to access PHI such as cell phones and tablets. </a:t>
            </a:r>
            <a:r>
              <a:rPr lang="en" sz="1200">
                <a:solidFill>
                  <a:schemeClr val="dk1"/>
                </a:solidFill>
              </a:rPr>
              <a:t>Be sure to never share passwords between staff or family members.</a:t>
            </a:r>
            <a:endParaRPr sz="1200"/>
          </a:p>
          <a:p>
            <a:pPr indent="7620" lvl="0" marL="34925" marR="88645" rtl="0" algn="l">
              <a:lnSpc>
                <a:spcPct val="110154"/>
              </a:lnSpc>
              <a:spcBef>
                <a:spcPts val="590"/>
              </a:spcBef>
              <a:spcAft>
                <a:spcPts val="0"/>
              </a:spcAft>
              <a:buNone/>
            </a:pPr>
            <a:r>
              <a:rPr lang="en" sz="1200"/>
              <a:t>Computer programs containing patient information (Therapy Appointment / Google) should be closed and logged out of when not in use. Lock your screens when walking away from your computer.</a:t>
            </a:r>
            <a:endParaRPr sz="1200"/>
          </a:p>
          <a:p>
            <a:pPr indent="0" lvl="0" marL="42240" rtl="0" algn="l">
              <a:spcBef>
                <a:spcPts val="0"/>
              </a:spcBef>
              <a:spcAft>
                <a:spcPts val="0"/>
              </a:spcAft>
              <a:buClr>
                <a:schemeClr val="dk1"/>
              </a:buClr>
              <a:buSzPts val="1100"/>
              <a:buFont typeface="Arial"/>
              <a:buNone/>
            </a:pPr>
            <a:r>
              <a:t/>
            </a:r>
            <a:endParaRPr sz="1200">
              <a:solidFill>
                <a:schemeClr val="dk1"/>
              </a:solidFill>
            </a:endParaRPr>
          </a:p>
          <a:p>
            <a:pPr indent="0" lvl="0" marL="42240" rtl="0" algn="l">
              <a:spcBef>
                <a:spcPts val="0"/>
              </a:spcBef>
              <a:spcAft>
                <a:spcPts val="0"/>
              </a:spcAft>
              <a:buClr>
                <a:schemeClr val="dk1"/>
              </a:buClr>
              <a:buSzPts val="1100"/>
              <a:buFont typeface="Arial"/>
              <a:buNone/>
            </a:pPr>
            <a:r>
              <a:rPr lang="en" sz="1200">
                <a:solidFill>
                  <a:schemeClr val="dk1"/>
                </a:solidFill>
              </a:rPr>
              <a:t>Only access a patient’s record if needed for work. </a:t>
            </a:r>
            <a:endParaRPr sz="1200">
              <a:solidFill>
                <a:schemeClr val="dk1"/>
              </a:solidFill>
            </a:endParaRPr>
          </a:p>
          <a:p>
            <a:pPr indent="-10058" lvl="0" marL="44983" marR="248182" rtl="0" algn="l">
              <a:lnSpc>
                <a:spcPct val="110155"/>
              </a:lnSpc>
              <a:spcBef>
                <a:spcPts val="711"/>
              </a:spcBef>
              <a:spcAft>
                <a:spcPts val="0"/>
              </a:spcAft>
              <a:buClr>
                <a:schemeClr val="dk1"/>
              </a:buClr>
              <a:buSzPts val="1100"/>
              <a:buFont typeface="Arial"/>
              <a:buNone/>
            </a:pPr>
            <a:r>
              <a:rPr lang="en" sz="1200">
                <a:solidFill>
                  <a:schemeClr val="dk1"/>
                </a:solidFill>
              </a:rPr>
              <a:t>Avoid printing PHI; however, if necessary, keep all PHI, such as patient paperwork, charts, and records, locked away and out of view.</a:t>
            </a:r>
            <a:endParaRPr sz="1600">
              <a:solidFill>
                <a:srgbClr val="666666"/>
              </a:solidFill>
              <a:latin typeface="Lato Light"/>
              <a:ea typeface="Lato Light"/>
              <a:cs typeface="Lato Light"/>
              <a:sym typeface="Lato Light"/>
            </a:endParaRPr>
          </a:p>
          <a:p>
            <a:pPr indent="0" lvl="0" marL="0" rtl="0" algn="l">
              <a:spcBef>
                <a:spcPts val="600"/>
              </a:spcBef>
              <a:spcAft>
                <a:spcPts val="0"/>
              </a:spcAft>
              <a:buClr>
                <a:schemeClr val="dk1"/>
              </a:buClr>
              <a:buSzPts val="1100"/>
              <a:buFont typeface="Arial"/>
              <a:buNone/>
            </a:pPr>
            <a:r>
              <a:rPr lang="en" sz="1600">
                <a:solidFill>
                  <a:srgbClr val="666666"/>
                </a:solidFill>
                <a:latin typeface="Lato Light"/>
                <a:ea typeface="Lato Light"/>
                <a:cs typeface="Lato Light"/>
                <a:sym typeface="Lato Light"/>
              </a:rPr>
              <a:t>When performing clinical work, the monitor should be at least 15’’ in size: The </a:t>
            </a:r>
            <a:r>
              <a:rPr lang="en" sz="1300">
                <a:solidFill>
                  <a:srgbClr val="555555"/>
                </a:solidFill>
                <a:latin typeface="Lato"/>
                <a:ea typeface="Lato"/>
                <a:cs typeface="Lato"/>
                <a:sym typeface="Lato"/>
              </a:rPr>
              <a:t>Monitor size can influence the ability to observe facial expressions and affect. Additionally, it may affect each participant's capacity to navigate the space, sit at a greater distance, or perceive eye contact effectively.</a:t>
            </a:r>
            <a:endParaRPr sz="1200">
              <a:solidFill>
                <a:schemeClr val="dk1"/>
              </a:solidFill>
            </a:endParaRPr>
          </a:p>
          <a:p>
            <a:pPr indent="0" lvl="0" marL="0" rtl="0" algn="l">
              <a:spcBef>
                <a:spcPts val="600"/>
              </a:spcBef>
              <a:spcAft>
                <a:spcPts val="0"/>
              </a:spcAft>
              <a:buClr>
                <a:schemeClr val="dk1"/>
              </a:buClr>
              <a:buSzPts val="1100"/>
              <a:buFont typeface="Arial"/>
              <a:buNone/>
            </a:pPr>
            <a:r>
              <a:rPr lang="en" sz="1600">
                <a:solidFill>
                  <a:srgbClr val="666666"/>
                </a:solidFill>
                <a:latin typeface="Lato Light"/>
                <a:ea typeface="Lato Light"/>
                <a:cs typeface="Lato Light"/>
                <a:sym typeface="Lato Light"/>
              </a:rPr>
              <a:t>Complete Mic check before session. Ensure that the mic transmits a warm sound and the mic + speaker setup prevents echos.</a:t>
            </a:r>
            <a:endParaRPr sz="500"/>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g3f1b3a328e5_0_9: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99" name="Google Shape;299;g3f1b3a328e5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Clr>
                <a:schemeClr val="dk1"/>
              </a:buClr>
              <a:buSzPts val="1100"/>
              <a:buFont typeface="Arial"/>
              <a:buNone/>
            </a:pPr>
            <a:r>
              <a:t/>
            </a:r>
            <a:endParaRPr sz="1600">
              <a:solidFill>
                <a:srgbClr val="666666"/>
              </a:solidFill>
              <a:latin typeface="Lato Light"/>
              <a:ea typeface="Lato Light"/>
              <a:cs typeface="Lato Light"/>
              <a:sym typeface="Lato Light"/>
            </a:endParaRPr>
          </a:p>
          <a:p>
            <a:pPr indent="0" lvl="0" marL="0" rtl="0" algn="l">
              <a:spcBef>
                <a:spcPts val="600"/>
              </a:spcBef>
              <a:spcAft>
                <a:spcPts val="0"/>
              </a:spcAft>
              <a:buClr>
                <a:schemeClr val="dk1"/>
              </a:buClr>
              <a:buSzPts val="1100"/>
              <a:buFont typeface="Arial"/>
              <a:buNone/>
            </a:pPr>
            <a:r>
              <a:rPr lang="en" sz="1600">
                <a:solidFill>
                  <a:srgbClr val="666666"/>
                </a:solidFill>
                <a:latin typeface="Lato Light"/>
                <a:ea typeface="Lato Light"/>
                <a:cs typeface="Lato Light"/>
                <a:sym typeface="Lato Light"/>
              </a:rPr>
              <a:t>Audio Equipment Checklist</a:t>
            </a:r>
            <a:endParaRPr sz="1600">
              <a:solidFill>
                <a:srgbClr val="666666"/>
              </a:solidFill>
              <a:latin typeface="Lato Light"/>
              <a:ea typeface="Lato Light"/>
              <a:cs typeface="Lato Light"/>
              <a:sym typeface="Lato Light"/>
            </a:endParaRPr>
          </a:p>
          <a:p>
            <a:pPr indent="0" lvl="0" marL="0" rtl="0" algn="l">
              <a:spcBef>
                <a:spcPts val="600"/>
              </a:spcBef>
              <a:spcAft>
                <a:spcPts val="0"/>
              </a:spcAft>
              <a:buClr>
                <a:schemeClr val="dk1"/>
              </a:buClr>
              <a:buSzPts val="1100"/>
              <a:buFont typeface="Arial"/>
              <a:buNone/>
            </a:pPr>
            <a:r>
              <a:rPr lang="en" sz="1600">
                <a:solidFill>
                  <a:srgbClr val="666666"/>
                </a:solidFill>
                <a:latin typeface="Lato Light"/>
                <a:ea typeface="Lato Light"/>
                <a:cs typeface="Lato Light"/>
                <a:sym typeface="Lato Light"/>
              </a:rPr>
              <a:t>Earbuds or headphones are recommended. </a:t>
            </a:r>
            <a:endParaRPr sz="1600">
              <a:solidFill>
                <a:srgbClr val="666666"/>
              </a:solidFill>
              <a:latin typeface="Lato Light"/>
              <a:ea typeface="Lato Light"/>
              <a:cs typeface="Lato Light"/>
              <a:sym typeface="Lato Light"/>
            </a:endParaRPr>
          </a:p>
          <a:p>
            <a:pPr indent="0" lvl="0" marL="0" rtl="0" algn="l">
              <a:spcBef>
                <a:spcPts val="600"/>
              </a:spcBef>
              <a:spcAft>
                <a:spcPts val="0"/>
              </a:spcAft>
              <a:buClr>
                <a:schemeClr val="dk1"/>
              </a:buClr>
              <a:buSzPts val="1100"/>
              <a:buFont typeface="Arial"/>
              <a:buNone/>
            </a:pPr>
            <a:r>
              <a:rPr lang="en" sz="1600">
                <a:solidFill>
                  <a:srgbClr val="666666"/>
                </a:solidFill>
                <a:latin typeface="Lato Light"/>
                <a:ea typeface="Lato Light"/>
                <a:cs typeface="Lato Light"/>
                <a:sym typeface="Lato Light"/>
              </a:rPr>
              <a:t>● Earbuds and headphones prevent echo, and a headset microphone may make your voice sound closer and warmer. </a:t>
            </a:r>
            <a:endParaRPr sz="1600">
              <a:solidFill>
                <a:srgbClr val="666666"/>
              </a:solidFill>
              <a:latin typeface="Lato Light"/>
              <a:ea typeface="Lato Light"/>
              <a:cs typeface="Lato Light"/>
              <a:sym typeface="Lato Light"/>
            </a:endParaRPr>
          </a:p>
          <a:p>
            <a:pPr indent="0" lvl="0" marL="0" rtl="0" algn="l">
              <a:spcBef>
                <a:spcPts val="600"/>
              </a:spcBef>
              <a:spcAft>
                <a:spcPts val="0"/>
              </a:spcAft>
              <a:buClr>
                <a:schemeClr val="dk1"/>
              </a:buClr>
              <a:buSzPts val="1100"/>
              <a:buFont typeface="Arial"/>
              <a:buNone/>
            </a:pPr>
            <a:r>
              <a:rPr lang="en" sz="1600">
                <a:solidFill>
                  <a:srgbClr val="666666"/>
                </a:solidFill>
                <a:latin typeface="Lato Light"/>
                <a:ea typeface="Lato Light"/>
                <a:cs typeface="Lato Light"/>
                <a:sym typeface="Lato Light"/>
              </a:rPr>
              <a:t>● Know the quality of your computer’s built-in sound options</a:t>
            </a:r>
            <a:endParaRPr sz="500"/>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g3f1b3a328e5_0_2: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22" name="Google Shape;322;g3f1b3a328e5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Clr>
                <a:schemeClr val="dk1"/>
              </a:buClr>
              <a:buSzPts val="1100"/>
              <a:buFont typeface="Arial"/>
              <a:buNone/>
            </a:pPr>
            <a:r>
              <a:rPr lang="en" sz="1600">
                <a:solidFill>
                  <a:srgbClr val="666666"/>
                </a:solidFill>
                <a:latin typeface="Lato Light"/>
                <a:ea typeface="Lato Light"/>
                <a:cs typeface="Lato Light"/>
                <a:sym typeface="Lato Light"/>
              </a:rPr>
              <a:t>Internet Reliability </a:t>
            </a:r>
            <a:r>
              <a:rPr lang="en" sz="1600">
                <a:solidFill>
                  <a:srgbClr val="666666"/>
                </a:solidFill>
                <a:latin typeface="Lato Light"/>
                <a:ea typeface="Lato Light"/>
                <a:cs typeface="Lato Light"/>
                <a:sym typeface="Lato Light"/>
              </a:rPr>
              <a:t>Checklist</a:t>
            </a:r>
            <a:endParaRPr sz="1600">
              <a:solidFill>
                <a:srgbClr val="666666"/>
              </a:solidFill>
              <a:latin typeface="Lato Light"/>
              <a:ea typeface="Lato Light"/>
              <a:cs typeface="Lato Light"/>
              <a:sym typeface="Lato Light"/>
            </a:endParaRPr>
          </a:p>
          <a:p>
            <a:pPr indent="0" lvl="0" marL="0" rtl="0" algn="l">
              <a:spcBef>
                <a:spcPts val="600"/>
              </a:spcBef>
              <a:spcAft>
                <a:spcPts val="0"/>
              </a:spcAft>
              <a:buClr>
                <a:schemeClr val="dk1"/>
              </a:buClr>
              <a:buSzPts val="1100"/>
              <a:buFont typeface="Arial"/>
              <a:buNone/>
            </a:pPr>
            <a:r>
              <a:t/>
            </a:r>
            <a:endParaRPr sz="1600">
              <a:solidFill>
                <a:srgbClr val="666666"/>
              </a:solidFill>
              <a:latin typeface="Lato Light"/>
              <a:ea typeface="Lato Light"/>
              <a:cs typeface="Lato Light"/>
              <a:sym typeface="Lato Light"/>
            </a:endParaRPr>
          </a:p>
          <a:p>
            <a:pPr indent="0" lvl="0" marL="0" rtl="0" algn="l">
              <a:spcBef>
                <a:spcPts val="600"/>
              </a:spcBef>
              <a:spcAft>
                <a:spcPts val="0"/>
              </a:spcAft>
              <a:buClr>
                <a:schemeClr val="dk1"/>
              </a:buClr>
              <a:buSzPts val="1100"/>
              <a:buFont typeface="Arial"/>
              <a:buNone/>
            </a:pPr>
            <a:r>
              <a:rPr lang="en" sz="1600">
                <a:solidFill>
                  <a:srgbClr val="666666"/>
                </a:solidFill>
                <a:latin typeface="Lato Light"/>
                <a:ea typeface="Lato Light"/>
                <a:cs typeface="Lato Light"/>
                <a:sym typeface="Lato Light"/>
              </a:rPr>
              <a:t>Slow or “laggy” Internet can literally harm a client</a:t>
            </a:r>
            <a:endParaRPr sz="1600">
              <a:solidFill>
                <a:srgbClr val="666666"/>
              </a:solidFill>
              <a:latin typeface="Lato Light"/>
              <a:ea typeface="Lato Light"/>
              <a:cs typeface="Lato Light"/>
              <a:sym typeface="Lato Light"/>
            </a:endParaRPr>
          </a:p>
          <a:p>
            <a:pPr indent="0" lvl="0" marL="0" rtl="0" algn="l">
              <a:spcBef>
                <a:spcPts val="600"/>
              </a:spcBef>
              <a:spcAft>
                <a:spcPts val="0"/>
              </a:spcAft>
              <a:buClr>
                <a:schemeClr val="dk1"/>
              </a:buClr>
              <a:buSzPts val="1100"/>
              <a:buFont typeface="Arial"/>
              <a:buNone/>
            </a:pPr>
            <a:r>
              <a:rPr lang="en" sz="1600">
                <a:solidFill>
                  <a:srgbClr val="666666"/>
                </a:solidFill>
                <a:latin typeface="Lato Light"/>
                <a:ea typeface="Lato Light"/>
                <a:cs typeface="Lato Light"/>
                <a:sym typeface="Lato Light"/>
              </a:rPr>
              <a:t> ○ Buffering or degraded images/sound can hide negative affect</a:t>
            </a:r>
            <a:endParaRPr sz="1600">
              <a:solidFill>
                <a:srgbClr val="666666"/>
              </a:solidFill>
              <a:latin typeface="Lato Light"/>
              <a:ea typeface="Lato Light"/>
              <a:cs typeface="Lato Light"/>
              <a:sym typeface="Lato Light"/>
            </a:endParaRPr>
          </a:p>
          <a:p>
            <a:pPr indent="0" lvl="0" marL="0" rtl="0" algn="l">
              <a:spcBef>
                <a:spcPts val="600"/>
              </a:spcBef>
              <a:spcAft>
                <a:spcPts val="0"/>
              </a:spcAft>
              <a:buClr>
                <a:schemeClr val="dk1"/>
              </a:buClr>
              <a:buSzPts val="1100"/>
              <a:buFont typeface="Arial"/>
              <a:buNone/>
            </a:pPr>
            <a:r>
              <a:rPr lang="en" sz="1600">
                <a:solidFill>
                  <a:srgbClr val="666666"/>
                </a:solidFill>
                <a:latin typeface="Lato Light"/>
                <a:ea typeface="Lato Light"/>
                <a:cs typeface="Lato Light"/>
                <a:sym typeface="Lato Light"/>
              </a:rPr>
              <a:t> ○ Your inability to communicate your own affect or voice at the right moment could prove detrimental </a:t>
            </a:r>
            <a:endParaRPr sz="500"/>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g3f1b3a328e5_0_38: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45" name="Google Shape;345;g3f1b3a328e5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Clr>
                <a:schemeClr val="dk1"/>
              </a:buClr>
              <a:buSzPts val="1100"/>
              <a:buFont typeface="Arial"/>
              <a:buNone/>
            </a:pPr>
            <a:r>
              <a:t/>
            </a:r>
            <a:endParaRPr sz="1600">
              <a:solidFill>
                <a:srgbClr val="666666"/>
              </a:solidFill>
              <a:latin typeface="Lato Light"/>
              <a:ea typeface="Lato Light"/>
              <a:cs typeface="Lato Light"/>
              <a:sym typeface="Lato Light"/>
            </a:endParaRPr>
          </a:p>
          <a:p>
            <a:pPr indent="0" lvl="0" marL="0" rtl="0" algn="l">
              <a:spcBef>
                <a:spcPts val="600"/>
              </a:spcBef>
              <a:spcAft>
                <a:spcPts val="0"/>
              </a:spcAft>
              <a:buClr>
                <a:schemeClr val="dk1"/>
              </a:buClr>
              <a:buSzPts val="1100"/>
              <a:buFont typeface="Arial"/>
              <a:buNone/>
            </a:pPr>
            <a:r>
              <a:rPr lang="en" sz="1600">
                <a:solidFill>
                  <a:srgbClr val="666666"/>
                </a:solidFill>
                <a:latin typeface="Lato Light"/>
                <a:ea typeface="Lato Light"/>
                <a:cs typeface="Lato Light"/>
                <a:sym typeface="Lato Light"/>
              </a:rPr>
              <a:t>Securing Your Internet Connection:</a:t>
            </a:r>
            <a:endParaRPr sz="1600">
              <a:solidFill>
                <a:srgbClr val="666666"/>
              </a:solidFill>
              <a:latin typeface="Lato Light"/>
              <a:ea typeface="Lato Light"/>
              <a:cs typeface="Lato Light"/>
              <a:sym typeface="Lato Light"/>
            </a:endParaRPr>
          </a:p>
          <a:p>
            <a:pPr indent="-330200" lvl="0" marL="457200" marR="459368" rtl="0" algn="l">
              <a:lnSpc>
                <a:spcPct val="110154"/>
              </a:lnSpc>
              <a:spcBef>
                <a:spcPts val="0"/>
              </a:spcBef>
              <a:spcAft>
                <a:spcPts val="0"/>
              </a:spcAft>
              <a:buClr>
                <a:srgbClr val="666666"/>
              </a:buClr>
              <a:buSzPts val="1600"/>
              <a:buFont typeface="Lato Light"/>
              <a:buChar char="-"/>
            </a:pPr>
            <a:r>
              <a:rPr lang="en" sz="1200">
                <a:solidFill>
                  <a:schemeClr val="dk1"/>
                </a:solidFill>
              </a:rPr>
              <a:t>Ensure your home wireless router traffic is encrypted and password protected.</a:t>
            </a:r>
            <a:endParaRPr sz="1200">
              <a:solidFill>
                <a:schemeClr val="dk1"/>
              </a:solidFill>
            </a:endParaRPr>
          </a:p>
          <a:p>
            <a:pPr indent="-304800" lvl="0" marL="457200" rtl="0" algn="l">
              <a:spcBef>
                <a:spcPts val="0"/>
              </a:spcBef>
              <a:spcAft>
                <a:spcPts val="0"/>
              </a:spcAft>
              <a:buClr>
                <a:schemeClr val="dk1"/>
              </a:buClr>
              <a:buSzPts val="1200"/>
              <a:buFont typeface="Lato Light"/>
              <a:buChar char="-"/>
            </a:pPr>
            <a:r>
              <a:rPr lang="en" sz="1200">
                <a:solidFill>
                  <a:schemeClr val="dk1"/>
                </a:solidFill>
              </a:rPr>
              <a:t>Change default passwords for wireless routers.</a:t>
            </a:r>
            <a:endParaRPr sz="1600">
              <a:solidFill>
                <a:srgbClr val="666666"/>
              </a:solidFill>
              <a:latin typeface="Lato Light"/>
              <a:ea typeface="Lato Light"/>
              <a:cs typeface="Lato Light"/>
              <a:sym typeface="Lato Light"/>
            </a:endParaRPr>
          </a:p>
          <a:p>
            <a:pPr indent="-330200" lvl="0" marL="457200" rtl="0" algn="l">
              <a:spcBef>
                <a:spcPts val="0"/>
              </a:spcBef>
              <a:spcAft>
                <a:spcPts val="0"/>
              </a:spcAft>
              <a:buClr>
                <a:srgbClr val="B7B7B7"/>
              </a:buClr>
              <a:buSzPts val="1600"/>
              <a:buFont typeface="Lato Light"/>
              <a:buChar char="-"/>
            </a:pPr>
            <a:r>
              <a:rPr lang="en" sz="1600">
                <a:solidFill>
                  <a:srgbClr val="666666"/>
                </a:solidFill>
                <a:latin typeface="Lato Light"/>
                <a:ea typeface="Lato Light"/>
                <a:cs typeface="Lato Light"/>
                <a:sym typeface="Lato Light"/>
              </a:rPr>
              <a:t>You want to avoid  preparing for a mobile office in a hotel room or Airport, the internet connection will be unsecured  making your data vulnerable. </a:t>
            </a:r>
            <a:endParaRPr sz="1600">
              <a:solidFill>
                <a:srgbClr val="666666"/>
              </a:solidFill>
              <a:latin typeface="Lato Light"/>
              <a:ea typeface="Lato Light"/>
              <a:cs typeface="Lato Light"/>
              <a:sym typeface="Lato Light"/>
            </a:endParaRPr>
          </a:p>
          <a:p>
            <a:pPr indent="0" lvl="0" marL="0" rtl="0" algn="l">
              <a:spcBef>
                <a:spcPts val="0"/>
              </a:spcBef>
              <a:spcAft>
                <a:spcPts val="0"/>
              </a:spcAft>
              <a:buNone/>
            </a:pPr>
            <a:r>
              <a:t/>
            </a:r>
            <a:endParaRPr sz="1200">
              <a:solidFill>
                <a:schemeClr val="dk1"/>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g3ef3452e752_0_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67" name="Google Shape;367;g3ef3452e75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lang="en" sz="1600">
                <a:solidFill>
                  <a:srgbClr val="666666"/>
                </a:solidFill>
                <a:latin typeface="Lato Light"/>
                <a:ea typeface="Lato Light"/>
                <a:cs typeface="Lato Light"/>
                <a:sym typeface="Lato Light"/>
              </a:rPr>
              <a:t>Connection Troubleshooting in the office and at home</a:t>
            </a:r>
            <a:endParaRPr sz="1600">
              <a:solidFill>
                <a:srgbClr val="666666"/>
              </a:solidFill>
              <a:latin typeface="Lato Light"/>
              <a:ea typeface="Lato Light"/>
              <a:cs typeface="Lato Light"/>
              <a:sym typeface="Lato Light"/>
            </a:endParaRPr>
          </a:p>
          <a:p>
            <a:pPr indent="0" lvl="0" marL="0" rtl="0" algn="l">
              <a:spcBef>
                <a:spcPts val="600"/>
              </a:spcBef>
              <a:spcAft>
                <a:spcPts val="0"/>
              </a:spcAft>
              <a:buNone/>
            </a:pPr>
            <a:r>
              <a:rPr lang="en" sz="1600">
                <a:solidFill>
                  <a:srgbClr val="666666"/>
                </a:solidFill>
                <a:latin typeface="Lato Light"/>
                <a:ea typeface="Lato Light"/>
                <a:cs typeface="Lato Light"/>
                <a:sym typeface="Lato Light"/>
              </a:rPr>
              <a:t>In the Office:</a:t>
            </a:r>
            <a:endParaRPr sz="1600">
              <a:solidFill>
                <a:srgbClr val="666666"/>
              </a:solidFill>
              <a:latin typeface="Lato Light"/>
              <a:ea typeface="Lato Light"/>
              <a:cs typeface="Lato Light"/>
              <a:sym typeface="Lato Light"/>
            </a:endParaRPr>
          </a:p>
          <a:p>
            <a:pPr indent="0" lvl="0" marL="0" rtl="0" algn="l">
              <a:spcBef>
                <a:spcPts val="600"/>
              </a:spcBef>
              <a:spcAft>
                <a:spcPts val="0"/>
              </a:spcAft>
              <a:buNone/>
            </a:pPr>
            <a:r>
              <a:rPr lang="en" sz="1600">
                <a:solidFill>
                  <a:srgbClr val="666666"/>
                </a:solidFill>
                <a:latin typeface="Lato Light"/>
                <a:ea typeface="Lato Light"/>
                <a:cs typeface="Lato Light"/>
                <a:sym typeface="Lato Light"/>
              </a:rPr>
              <a:t>If you have connection issues in the office, please reach out to your lead counselor. </a:t>
            </a:r>
            <a:endParaRPr sz="1600">
              <a:solidFill>
                <a:srgbClr val="666666"/>
              </a:solidFill>
              <a:latin typeface="Lato Light"/>
              <a:ea typeface="Lato Light"/>
              <a:cs typeface="Lato Light"/>
              <a:sym typeface="Lato Light"/>
            </a:endParaRPr>
          </a:p>
          <a:p>
            <a:pPr indent="-330200" lvl="0" marL="457200" rtl="0" algn="l">
              <a:spcBef>
                <a:spcPts val="600"/>
              </a:spcBef>
              <a:spcAft>
                <a:spcPts val="0"/>
              </a:spcAft>
              <a:buClr>
                <a:srgbClr val="B7B7B7"/>
              </a:buClr>
              <a:buSzPts val="1600"/>
              <a:buFont typeface="Lato Light"/>
              <a:buChar char="-"/>
            </a:pPr>
            <a:r>
              <a:rPr lang="en" sz="1600">
                <a:solidFill>
                  <a:srgbClr val="666666"/>
                </a:solidFill>
                <a:latin typeface="Lato Light"/>
                <a:ea typeface="Lato Light"/>
                <a:cs typeface="Lato Light"/>
                <a:sym typeface="Lato Light"/>
              </a:rPr>
              <a:t>Use your cellular device  to reconnect to the client on </a:t>
            </a:r>
            <a:r>
              <a:rPr lang="en" sz="1600" u="sng">
                <a:solidFill>
                  <a:srgbClr val="1155CC"/>
                </a:solidFill>
                <a:latin typeface="Lato Light"/>
                <a:ea typeface="Lato Light"/>
                <a:cs typeface="Lato Light"/>
                <a:sym typeface="Lato Light"/>
                <a:hlinkClick r:id="rId2">
                  <a:extLst>
                    <a:ext uri="{A12FA001-AC4F-418D-AE19-62706E023703}">
                      <ahyp:hlinkClr val="tx"/>
                    </a:ext>
                  </a:extLst>
                </a:hlinkClick>
              </a:rPr>
              <a:t>Doxy.me</a:t>
            </a:r>
            <a:r>
              <a:rPr lang="en" sz="1600">
                <a:solidFill>
                  <a:srgbClr val="666666"/>
                </a:solidFill>
                <a:latin typeface="Lato Light"/>
                <a:ea typeface="Lato Light"/>
                <a:cs typeface="Lato Light"/>
                <a:sym typeface="Lato Light"/>
              </a:rPr>
              <a:t>  to finish the  session</a:t>
            </a:r>
            <a:endParaRPr sz="1600">
              <a:solidFill>
                <a:srgbClr val="666666"/>
              </a:solidFill>
              <a:latin typeface="Lato Light"/>
              <a:ea typeface="Lato Light"/>
              <a:cs typeface="Lato Light"/>
              <a:sym typeface="Lato Light"/>
            </a:endParaRPr>
          </a:p>
          <a:p>
            <a:pPr indent="0" lvl="0" marL="0" rtl="0" algn="l">
              <a:spcBef>
                <a:spcPts val="600"/>
              </a:spcBef>
              <a:spcAft>
                <a:spcPts val="0"/>
              </a:spcAft>
              <a:buNone/>
            </a:pPr>
            <a:r>
              <a:rPr lang="en" sz="1600">
                <a:solidFill>
                  <a:srgbClr val="666666"/>
                </a:solidFill>
                <a:latin typeface="Lato Light"/>
                <a:ea typeface="Lato Light"/>
                <a:cs typeface="Lato Light"/>
                <a:sym typeface="Lato Light"/>
              </a:rPr>
              <a:t>If you are having issues with </a:t>
            </a:r>
            <a:r>
              <a:rPr lang="en" sz="1600" u="sng">
                <a:solidFill>
                  <a:srgbClr val="1155CC"/>
                </a:solidFill>
                <a:latin typeface="Lato Light"/>
                <a:ea typeface="Lato Light"/>
                <a:cs typeface="Lato Light"/>
                <a:sym typeface="Lato Light"/>
                <a:hlinkClick r:id="rId3">
                  <a:extLst>
                    <a:ext uri="{A12FA001-AC4F-418D-AE19-62706E023703}">
                      <ahyp:hlinkClr val="tx"/>
                    </a:ext>
                  </a:extLst>
                </a:hlinkClick>
              </a:rPr>
              <a:t>Doxy.me</a:t>
            </a:r>
            <a:r>
              <a:rPr lang="en" sz="1600">
                <a:solidFill>
                  <a:srgbClr val="666666"/>
                </a:solidFill>
                <a:latin typeface="Lato Light"/>
                <a:ea typeface="Lato Light"/>
                <a:cs typeface="Lato Light"/>
                <a:sym typeface="Lato Light"/>
              </a:rPr>
              <a:t>. </a:t>
            </a:r>
            <a:endParaRPr sz="1600">
              <a:solidFill>
                <a:srgbClr val="666666"/>
              </a:solidFill>
              <a:latin typeface="Lato Light"/>
              <a:ea typeface="Lato Light"/>
              <a:cs typeface="Lato Light"/>
              <a:sym typeface="Lato Light"/>
            </a:endParaRPr>
          </a:p>
          <a:p>
            <a:pPr indent="-330200" lvl="0" marL="457200" rtl="0" algn="l">
              <a:spcBef>
                <a:spcPts val="600"/>
              </a:spcBef>
              <a:spcAft>
                <a:spcPts val="0"/>
              </a:spcAft>
              <a:buClr>
                <a:srgbClr val="B7B7B7"/>
              </a:buClr>
              <a:buSzPts val="1600"/>
              <a:buFont typeface="Lato Light"/>
              <a:buChar char="-"/>
            </a:pPr>
            <a:r>
              <a:rPr lang="en" sz="1600">
                <a:solidFill>
                  <a:srgbClr val="666666"/>
                </a:solidFill>
                <a:latin typeface="Lato Light"/>
                <a:ea typeface="Lato Light"/>
                <a:cs typeface="Lato Light"/>
                <a:sym typeface="Lato Light"/>
              </a:rPr>
              <a:t>Have scheduling reach out to client with the link to Google Meet. </a:t>
            </a:r>
            <a:endParaRPr sz="1600">
              <a:solidFill>
                <a:srgbClr val="666666"/>
              </a:solidFill>
              <a:latin typeface="Lato Light"/>
              <a:ea typeface="Lato Light"/>
              <a:cs typeface="Lato Light"/>
              <a:sym typeface="Lato Light"/>
            </a:endParaRPr>
          </a:p>
          <a:p>
            <a:pPr indent="-330200" lvl="0" marL="457200" rtl="0" algn="l">
              <a:spcBef>
                <a:spcPts val="0"/>
              </a:spcBef>
              <a:spcAft>
                <a:spcPts val="0"/>
              </a:spcAft>
              <a:buClr>
                <a:srgbClr val="B7B7B7"/>
              </a:buClr>
              <a:buSzPts val="1600"/>
              <a:buFont typeface="Lato Light"/>
              <a:buChar char="-"/>
            </a:pPr>
            <a:r>
              <a:rPr lang="en" sz="1600">
                <a:solidFill>
                  <a:srgbClr val="666666"/>
                </a:solidFill>
                <a:latin typeface="Lato Light"/>
                <a:ea typeface="Lato Light"/>
                <a:cs typeface="Lato Light"/>
                <a:sym typeface="Lato Light"/>
              </a:rPr>
              <a:t>Send Google Meets link to client in the Client Portal (TA)</a:t>
            </a:r>
            <a:endParaRPr sz="1600">
              <a:solidFill>
                <a:srgbClr val="666666"/>
              </a:solidFill>
              <a:latin typeface="Lato Light"/>
              <a:ea typeface="Lato Light"/>
              <a:cs typeface="Lato Light"/>
              <a:sym typeface="Lato Light"/>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g3ef377e54dc_232_12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86" name="Google Shape;386;g3ef377e54dc_232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Clr>
                <a:schemeClr val="dk1"/>
              </a:buClr>
              <a:buSzPts val="1100"/>
              <a:buFont typeface="Arial"/>
              <a:buNone/>
            </a:pPr>
            <a:r>
              <a:rPr lang="en" sz="1600">
                <a:solidFill>
                  <a:srgbClr val="666666"/>
                </a:solidFill>
                <a:latin typeface="Lato Light"/>
                <a:ea typeface="Lato Light"/>
                <a:cs typeface="Lato Light"/>
                <a:sym typeface="Lato Light"/>
              </a:rPr>
              <a:t>Key TakeAways </a:t>
            </a:r>
            <a:endParaRPr sz="1600">
              <a:solidFill>
                <a:srgbClr val="666666"/>
              </a:solidFill>
              <a:latin typeface="Lato Light"/>
              <a:ea typeface="Lato Light"/>
              <a:cs typeface="Lato Light"/>
              <a:sym typeface="Lato Light"/>
            </a:endParaRPr>
          </a:p>
          <a:p>
            <a:pPr indent="0" lvl="0" marL="0" rtl="0" algn="l">
              <a:spcBef>
                <a:spcPts val="600"/>
              </a:spcBef>
              <a:spcAft>
                <a:spcPts val="0"/>
              </a:spcAft>
              <a:buClr>
                <a:schemeClr val="dk1"/>
              </a:buClr>
              <a:buSzPts val="1100"/>
              <a:buFont typeface="Arial"/>
              <a:buNone/>
            </a:pPr>
            <a:r>
              <a:rPr lang="en" sz="1600">
                <a:solidFill>
                  <a:srgbClr val="666666"/>
                </a:solidFill>
                <a:latin typeface="Lato Light"/>
                <a:ea typeface="Lato Light"/>
                <a:cs typeface="Lato Light"/>
                <a:sym typeface="Lato Light"/>
              </a:rPr>
              <a:t>Equipment and spaces must be prepared for HIPAA standards and standards of care </a:t>
            </a:r>
            <a:endParaRPr sz="1600">
              <a:solidFill>
                <a:srgbClr val="666666"/>
              </a:solidFill>
              <a:latin typeface="Lato Light"/>
              <a:ea typeface="Lato Light"/>
              <a:cs typeface="Lato Light"/>
              <a:sym typeface="Lato Light"/>
            </a:endParaRPr>
          </a:p>
          <a:p>
            <a:pPr indent="-330200" lvl="0" marL="457200" rtl="0" algn="l">
              <a:spcBef>
                <a:spcPts val="600"/>
              </a:spcBef>
              <a:spcAft>
                <a:spcPts val="0"/>
              </a:spcAft>
              <a:buClr>
                <a:srgbClr val="B7B7B7"/>
              </a:buClr>
              <a:buSzPts val="1600"/>
              <a:buFont typeface="Lato Light"/>
              <a:buChar char="●"/>
            </a:pPr>
            <a:r>
              <a:rPr lang="en" sz="1600">
                <a:solidFill>
                  <a:srgbClr val="666666"/>
                </a:solidFill>
                <a:latin typeface="Lato Light"/>
                <a:ea typeface="Lato Light"/>
                <a:cs typeface="Lato Light"/>
                <a:sym typeface="Lato Light"/>
              </a:rPr>
              <a:t>The room where practice work is designated as off-limits for all . The room may be opened up to others when all practice use computing equipment and documents are locked.</a:t>
            </a:r>
            <a:endParaRPr sz="1600">
              <a:solidFill>
                <a:srgbClr val="666666"/>
              </a:solidFill>
              <a:latin typeface="Lato Light"/>
              <a:ea typeface="Lato Light"/>
              <a:cs typeface="Lato Light"/>
              <a:sym typeface="Lato Light"/>
            </a:endParaRPr>
          </a:p>
          <a:p>
            <a:pPr indent="-330200" lvl="0" marL="457200" rtl="0" algn="l">
              <a:spcBef>
                <a:spcPts val="0"/>
              </a:spcBef>
              <a:spcAft>
                <a:spcPts val="0"/>
              </a:spcAft>
              <a:buClr>
                <a:srgbClr val="666666"/>
              </a:buClr>
              <a:buSzPts val="1600"/>
              <a:buFont typeface="Lato Light"/>
              <a:buChar char="●"/>
            </a:pPr>
            <a:r>
              <a:rPr lang="en" sz="1600">
                <a:solidFill>
                  <a:srgbClr val="666666"/>
                </a:solidFill>
                <a:latin typeface="Lato Light"/>
                <a:ea typeface="Lato Light"/>
                <a:cs typeface="Lato Light"/>
                <a:sym typeface="Lato Light"/>
              </a:rPr>
              <a:t>When performing clinical work, the therapist clothing is professional, and contains no patterns that distract the eye or strobe on camera</a:t>
            </a:r>
            <a:endParaRPr sz="1600">
              <a:solidFill>
                <a:srgbClr val="666666"/>
              </a:solidFill>
              <a:latin typeface="Lato Light"/>
              <a:ea typeface="Lato Light"/>
              <a:cs typeface="Lato Light"/>
              <a:sym typeface="Lato Light"/>
            </a:endParaRPr>
          </a:p>
          <a:p>
            <a:pPr indent="-330200" lvl="0" marL="457200" rtl="0" algn="l">
              <a:spcBef>
                <a:spcPts val="0"/>
              </a:spcBef>
              <a:spcAft>
                <a:spcPts val="0"/>
              </a:spcAft>
              <a:buClr>
                <a:srgbClr val="666666"/>
              </a:buClr>
              <a:buSzPts val="1600"/>
              <a:buFont typeface="Lato Light"/>
              <a:buChar char="●"/>
            </a:pPr>
            <a:r>
              <a:rPr lang="en" sz="1600">
                <a:solidFill>
                  <a:srgbClr val="666666"/>
                </a:solidFill>
                <a:latin typeface="Lato Light"/>
                <a:ea typeface="Lato Light"/>
                <a:cs typeface="Lato Light"/>
                <a:sym typeface="Lato Light"/>
              </a:rPr>
              <a:t>Earbuds or headphones are recommended. </a:t>
            </a:r>
            <a:endParaRPr sz="1600">
              <a:solidFill>
                <a:srgbClr val="666666"/>
              </a:solidFill>
              <a:latin typeface="Lato Light"/>
              <a:ea typeface="Lato Light"/>
              <a:cs typeface="Lato Light"/>
              <a:sym typeface="Lato Light"/>
            </a:endParaRPr>
          </a:p>
          <a:p>
            <a:pPr indent="-330200" lvl="0" marL="457200" rtl="0" algn="l">
              <a:spcBef>
                <a:spcPts val="0"/>
              </a:spcBef>
              <a:spcAft>
                <a:spcPts val="0"/>
              </a:spcAft>
              <a:buClr>
                <a:srgbClr val="666666"/>
              </a:buClr>
              <a:buSzPts val="1600"/>
              <a:buFont typeface="Lato Light"/>
              <a:buChar char="●"/>
            </a:pPr>
            <a:r>
              <a:rPr lang="en" sz="1600">
                <a:solidFill>
                  <a:srgbClr val="666666"/>
                </a:solidFill>
                <a:latin typeface="Lato Light"/>
                <a:ea typeface="Lato Light"/>
                <a:cs typeface="Lato Light"/>
                <a:sym typeface="Lato Light"/>
              </a:rPr>
              <a:t> Earbuds and headphones prevent echo, and a headset microphone may make your voice sound closer and warmer. </a:t>
            </a:r>
            <a:endParaRPr sz="1600">
              <a:solidFill>
                <a:srgbClr val="666666"/>
              </a:solidFill>
              <a:latin typeface="Lato Light"/>
              <a:ea typeface="Lato Light"/>
              <a:cs typeface="Lato Light"/>
              <a:sym typeface="Lato Light"/>
            </a:endParaRPr>
          </a:p>
          <a:p>
            <a:pPr indent="0" lvl="0" marL="0" rtl="0" algn="l">
              <a:spcBef>
                <a:spcPts val="600"/>
              </a:spcBef>
              <a:spcAft>
                <a:spcPts val="0"/>
              </a:spcAft>
              <a:buClr>
                <a:schemeClr val="dk1"/>
              </a:buClr>
              <a:buSzPts val="1100"/>
              <a:buFont typeface="Arial"/>
              <a:buNone/>
            </a:pPr>
            <a:r>
              <a:rPr lang="en" sz="1600">
                <a:solidFill>
                  <a:srgbClr val="666666"/>
                </a:solidFill>
                <a:latin typeface="Lato Light"/>
                <a:ea typeface="Lato Light"/>
                <a:cs typeface="Lato Light"/>
                <a:sym typeface="Lato Light"/>
              </a:rPr>
              <a:t>If you have connection issues in the office, please reach out to your lead counselor. </a:t>
            </a:r>
            <a:endParaRPr sz="1600">
              <a:solidFill>
                <a:srgbClr val="666666"/>
              </a:solidFill>
              <a:latin typeface="Lato Light"/>
              <a:ea typeface="Lato Light"/>
              <a:cs typeface="Lato Light"/>
              <a:sym typeface="Lato Light"/>
            </a:endParaRPr>
          </a:p>
          <a:p>
            <a:pPr indent="-330200" lvl="0" marL="457200" rtl="0" algn="l">
              <a:spcBef>
                <a:spcPts val="600"/>
              </a:spcBef>
              <a:spcAft>
                <a:spcPts val="0"/>
              </a:spcAft>
              <a:buClr>
                <a:srgbClr val="B7B7B7"/>
              </a:buClr>
              <a:buSzPts val="1600"/>
              <a:buFont typeface="Lato Light"/>
              <a:buChar char="-"/>
            </a:pPr>
            <a:r>
              <a:rPr lang="en" sz="1600">
                <a:solidFill>
                  <a:srgbClr val="666666"/>
                </a:solidFill>
                <a:latin typeface="Lato Light"/>
                <a:ea typeface="Lato Light"/>
                <a:cs typeface="Lato Light"/>
                <a:sym typeface="Lato Light"/>
              </a:rPr>
              <a:t>Use your cellular device  to reconnect to the client on </a:t>
            </a:r>
            <a:r>
              <a:rPr lang="en" sz="1600" u="sng">
                <a:solidFill>
                  <a:srgbClr val="1155CC"/>
                </a:solidFill>
                <a:latin typeface="Lato Light"/>
                <a:ea typeface="Lato Light"/>
                <a:cs typeface="Lato Light"/>
                <a:sym typeface="Lato Light"/>
                <a:hlinkClick r:id="rId2">
                  <a:extLst>
                    <a:ext uri="{A12FA001-AC4F-418D-AE19-62706E023703}">
                      <ahyp:hlinkClr val="tx"/>
                    </a:ext>
                  </a:extLst>
                </a:hlinkClick>
              </a:rPr>
              <a:t>Doxy.me</a:t>
            </a:r>
            <a:r>
              <a:rPr lang="en" sz="1600">
                <a:solidFill>
                  <a:srgbClr val="666666"/>
                </a:solidFill>
                <a:latin typeface="Lato Light"/>
                <a:ea typeface="Lato Light"/>
                <a:cs typeface="Lato Light"/>
                <a:sym typeface="Lato Light"/>
              </a:rPr>
              <a:t>  to finish the  session</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g3f52049054c_0_2397: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404" name="Google Shape;404;g3f52049054c_0_23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3600">
                <a:solidFill>
                  <a:srgbClr val="007B8F"/>
                </a:solidFill>
                <a:latin typeface="Lato"/>
                <a:ea typeface="Lato"/>
                <a:cs typeface="Lato"/>
                <a:sym typeface="Lato"/>
              </a:rPr>
              <a:t>Section 2: </a:t>
            </a:r>
            <a:r>
              <a:rPr b="1" lang="en" sz="3600">
                <a:solidFill>
                  <a:srgbClr val="007B8F"/>
                </a:solidFill>
                <a:latin typeface="Lato"/>
                <a:ea typeface="Lato"/>
                <a:cs typeface="Lato"/>
                <a:sym typeface="Lato"/>
              </a:rPr>
              <a:t>Teletherapy and Remote Payment Methods</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g3ee7f7f0692_0_4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415" name="Google Shape;415;g3ee7f7f0692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Clr>
                <a:schemeClr val="dk1"/>
              </a:buClr>
              <a:buSzPts val="1100"/>
              <a:buFont typeface="Arial"/>
              <a:buNone/>
            </a:pPr>
            <a:r>
              <a:rPr lang="en" sz="1400">
                <a:solidFill>
                  <a:srgbClr val="666666"/>
                </a:solidFill>
                <a:latin typeface="Lato Light"/>
                <a:ea typeface="Lato Light"/>
                <a:cs typeface="Lato Light"/>
                <a:sym typeface="Lato Light"/>
              </a:rPr>
              <a:t>Electronic Remote Payment </a:t>
            </a:r>
            <a:endParaRPr sz="1400">
              <a:solidFill>
                <a:srgbClr val="666666"/>
              </a:solidFill>
              <a:latin typeface="Lato Light"/>
              <a:ea typeface="Lato Light"/>
              <a:cs typeface="Lato Light"/>
              <a:sym typeface="Lato Light"/>
            </a:endParaRPr>
          </a:p>
          <a:p>
            <a:pPr indent="0" lvl="0" marL="0" rtl="0" algn="l">
              <a:spcBef>
                <a:spcPts val="600"/>
              </a:spcBef>
              <a:spcAft>
                <a:spcPts val="0"/>
              </a:spcAft>
              <a:buClr>
                <a:schemeClr val="dk1"/>
              </a:buClr>
              <a:buSzPts val="1100"/>
              <a:buFont typeface="Arial"/>
              <a:buNone/>
            </a:pPr>
            <a:r>
              <a:rPr lang="en" sz="1400">
                <a:solidFill>
                  <a:srgbClr val="666666"/>
                </a:solidFill>
                <a:latin typeface="Lato Light"/>
                <a:ea typeface="Lato Light"/>
                <a:cs typeface="Lato Light"/>
                <a:sym typeface="Lato Light"/>
              </a:rPr>
              <a:t>Here at Garrett Counseling we use a : </a:t>
            </a:r>
            <a:endParaRPr sz="1400">
              <a:solidFill>
                <a:srgbClr val="666666"/>
              </a:solidFill>
              <a:latin typeface="Lato Light"/>
              <a:ea typeface="Lato Light"/>
              <a:cs typeface="Lato Light"/>
              <a:sym typeface="Lato Light"/>
            </a:endParaRPr>
          </a:p>
          <a:p>
            <a:pPr indent="-317500" lvl="0" marL="457200" rtl="0" algn="l">
              <a:spcBef>
                <a:spcPts val="600"/>
              </a:spcBef>
              <a:spcAft>
                <a:spcPts val="0"/>
              </a:spcAft>
              <a:buClr>
                <a:srgbClr val="666666"/>
              </a:buClr>
              <a:buSzPts val="1400"/>
              <a:buFont typeface="Lato Light"/>
              <a:buAutoNum type="arabicPeriod"/>
            </a:pPr>
            <a:r>
              <a:rPr lang="en" sz="1400">
                <a:solidFill>
                  <a:srgbClr val="666666"/>
                </a:solidFill>
                <a:latin typeface="Lato Light"/>
                <a:ea typeface="Lato Light"/>
                <a:cs typeface="Lato Light"/>
                <a:sym typeface="Lato Light"/>
              </a:rPr>
              <a:t>P</a:t>
            </a:r>
            <a:r>
              <a:rPr lang="en" sz="1400">
                <a:solidFill>
                  <a:srgbClr val="666666"/>
                </a:solidFill>
                <a:latin typeface="Lato Light"/>
                <a:ea typeface="Lato Light"/>
                <a:cs typeface="Lato Light"/>
                <a:sym typeface="Lato Light"/>
              </a:rPr>
              <a:t>ractice management system known as (Therapy Appointment or TA)</a:t>
            </a:r>
            <a:endParaRPr sz="1400">
              <a:solidFill>
                <a:srgbClr val="666666"/>
              </a:solidFill>
              <a:latin typeface="Lato Light"/>
              <a:ea typeface="Lato Light"/>
              <a:cs typeface="Lato Light"/>
              <a:sym typeface="Lato Light"/>
            </a:endParaRPr>
          </a:p>
          <a:p>
            <a:pPr indent="0" lvl="0" marL="0" rtl="0" algn="l">
              <a:spcBef>
                <a:spcPts val="600"/>
              </a:spcBef>
              <a:spcAft>
                <a:spcPts val="0"/>
              </a:spcAft>
              <a:buClr>
                <a:schemeClr val="dk1"/>
              </a:buClr>
              <a:buSzPts val="1100"/>
              <a:buFont typeface="Arial"/>
              <a:buNone/>
            </a:pPr>
            <a:r>
              <a:rPr lang="en" sz="1400">
                <a:solidFill>
                  <a:srgbClr val="666666"/>
                </a:solidFill>
                <a:latin typeface="Lato Light"/>
                <a:ea typeface="Lato Light"/>
                <a:cs typeface="Lato Light"/>
                <a:sym typeface="Lato Light"/>
              </a:rPr>
              <a:t>○ In TA Clients will pay inside the portal </a:t>
            </a:r>
            <a:endParaRPr sz="1400">
              <a:solidFill>
                <a:srgbClr val="666666"/>
              </a:solidFill>
              <a:latin typeface="Lato Light"/>
              <a:ea typeface="Lato Light"/>
              <a:cs typeface="Lato Light"/>
              <a:sym typeface="Lato Light"/>
            </a:endParaRPr>
          </a:p>
          <a:p>
            <a:pPr indent="0" lvl="0" marL="0" rtl="0" algn="l">
              <a:spcBef>
                <a:spcPts val="600"/>
              </a:spcBef>
              <a:spcAft>
                <a:spcPts val="0"/>
              </a:spcAft>
              <a:buClr>
                <a:schemeClr val="dk1"/>
              </a:buClr>
              <a:buSzPts val="1100"/>
              <a:buFont typeface="Arial"/>
              <a:buNone/>
            </a:pPr>
            <a:r>
              <a:rPr lang="en" sz="1400">
                <a:solidFill>
                  <a:srgbClr val="666666"/>
                </a:solidFill>
                <a:latin typeface="Lato Light"/>
                <a:ea typeface="Lato Light"/>
                <a:cs typeface="Lato Light"/>
                <a:sym typeface="Lato Light"/>
              </a:rPr>
              <a:t>○ So it is important to ensure that your client has a updated credit card authorization form on file in the document section of TA.</a:t>
            </a:r>
            <a:endParaRPr sz="1400">
              <a:solidFill>
                <a:srgbClr val="666666"/>
              </a:solidFill>
              <a:latin typeface="Lato Light"/>
              <a:ea typeface="Lato Light"/>
              <a:cs typeface="Lato Light"/>
              <a:sym typeface="Lato Light"/>
            </a:endParaRPr>
          </a:p>
          <a:p>
            <a:pPr indent="-317500" lvl="0" marL="457200" rtl="0" algn="l">
              <a:spcBef>
                <a:spcPts val="600"/>
              </a:spcBef>
              <a:spcAft>
                <a:spcPts val="0"/>
              </a:spcAft>
              <a:buClr>
                <a:srgbClr val="B7B7B7"/>
              </a:buClr>
              <a:buSzPts val="1400"/>
              <a:buFont typeface="Lato Light"/>
              <a:buChar char="-"/>
            </a:pPr>
            <a:r>
              <a:rPr lang="en" sz="1400">
                <a:solidFill>
                  <a:srgbClr val="666666"/>
                </a:solidFill>
                <a:latin typeface="Lato Light"/>
                <a:ea typeface="Lato Light"/>
                <a:cs typeface="Lato Light"/>
                <a:sym typeface="Lato Light"/>
              </a:rPr>
              <a:t>Billing Department is only able to charge a card if there is authorization form on file signed by client. </a:t>
            </a:r>
            <a:endParaRPr sz="1400">
              <a:solidFill>
                <a:srgbClr val="666666"/>
              </a:solidFill>
              <a:latin typeface="Lato Light"/>
              <a:ea typeface="Lato Light"/>
              <a:cs typeface="Lato Light"/>
              <a:sym typeface="Lato Light"/>
            </a:endParaRPr>
          </a:p>
          <a:p>
            <a:pPr indent="0" lvl="0" marL="457200" rtl="0" algn="l">
              <a:spcBef>
                <a:spcPts val="600"/>
              </a:spcBef>
              <a:spcAft>
                <a:spcPts val="0"/>
              </a:spcAft>
              <a:buNone/>
            </a:pPr>
            <a:r>
              <a:t/>
            </a:r>
            <a:endParaRPr sz="1400">
              <a:solidFill>
                <a:srgbClr val="666666"/>
              </a:solidFill>
              <a:latin typeface="Lato Light"/>
              <a:ea typeface="Lato Light"/>
              <a:cs typeface="Lato Light"/>
              <a:sym typeface="Lato Light"/>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3606f1c2d_3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3606f1c2d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 name="Shape 428"/>
        <p:cNvGrpSpPr/>
        <p:nvPr/>
      </p:nvGrpSpPr>
      <p:grpSpPr>
        <a:xfrm>
          <a:off x="0" y="0"/>
          <a:ext cx="0" cy="0"/>
          <a:chOff x="0" y="0"/>
          <a:chExt cx="0" cy="0"/>
        </a:xfrm>
      </p:grpSpPr>
      <p:sp>
        <p:nvSpPr>
          <p:cNvPr id="429" name="Google Shape;429;g3ee7f7f0692_0_12: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430" name="Google Shape;430;g3ee7f7f0692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Clr>
                <a:schemeClr val="dk1"/>
              </a:buClr>
              <a:buSzPts val="1100"/>
              <a:buFont typeface="Arial"/>
              <a:buNone/>
            </a:pPr>
            <a:r>
              <a:rPr lang="en" sz="1800">
                <a:solidFill>
                  <a:srgbClr val="666666"/>
                </a:solidFill>
                <a:latin typeface="Lato Light"/>
                <a:ea typeface="Lato Light"/>
                <a:cs typeface="Lato Light"/>
                <a:sym typeface="Lato Light"/>
              </a:rPr>
              <a:t> Benefits of Card on File</a:t>
            </a:r>
            <a:endParaRPr sz="1800">
              <a:solidFill>
                <a:srgbClr val="666666"/>
              </a:solidFill>
              <a:latin typeface="Lato Light"/>
              <a:ea typeface="Lato Light"/>
              <a:cs typeface="Lato Light"/>
              <a:sym typeface="Lato Light"/>
            </a:endParaRPr>
          </a:p>
          <a:p>
            <a:pPr indent="0" lvl="0" marL="0" rtl="0" algn="l">
              <a:spcBef>
                <a:spcPts val="600"/>
              </a:spcBef>
              <a:spcAft>
                <a:spcPts val="0"/>
              </a:spcAft>
              <a:buClr>
                <a:schemeClr val="dk1"/>
              </a:buClr>
              <a:buSzPts val="1100"/>
              <a:buFont typeface="Arial"/>
              <a:buNone/>
            </a:pPr>
            <a:r>
              <a:rPr lang="en" sz="1800">
                <a:solidFill>
                  <a:srgbClr val="666666"/>
                </a:solidFill>
                <a:latin typeface="Lato Light"/>
                <a:ea typeface="Lato Light"/>
                <a:cs typeface="Lato Light"/>
                <a:sym typeface="Lato Light"/>
              </a:rPr>
              <a:t> No need to perform a payment process with the client at the end of the session. That’s great for teletherapy.</a:t>
            </a:r>
            <a:endParaRPr sz="1800">
              <a:solidFill>
                <a:srgbClr val="666666"/>
              </a:solidFill>
              <a:latin typeface="Lato Light"/>
              <a:ea typeface="Lato Light"/>
              <a:cs typeface="Lato Light"/>
              <a:sym typeface="Lato Light"/>
            </a:endParaRPr>
          </a:p>
          <a:p>
            <a:pPr indent="0" lvl="0" marL="0" rtl="0" algn="l">
              <a:spcBef>
                <a:spcPts val="600"/>
              </a:spcBef>
              <a:spcAft>
                <a:spcPts val="0"/>
              </a:spcAft>
              <a:buClr>
                <a:schemeClr val="dk1"/>
              </a:buClr>
              <a:buSzPts val="1100"/>
              <a:buFont typeface="Arial"/>
              <a:buNone/>
            </a:pPr>
            <a:r>
              <a:rPr lang="en" sz="1800">
                <a:solidFill>
                  <a:srgbClr val="666666"/>
                </a:solidFill>
                <a:latin typeface="Lato Light"/>
                <a:ea typeface="Lato Light"/>
                <a:cs typeface="Lato Light"/>
                <a:sym typeface="Lato Light"/>
              </a:rPr>
              <a:t> ○ Easy to charge for no-shows </a:t>
            </a:r>
            <a:endParaRPr sz="1600">
              <a:solidFill>
                <a:srgbClr val="666666"/>
              </a:solidFill>
              <a:latin typeface="Lato Light"/>
              <a:ea typeface="Lato Light"/>
              <a:cs typeface="Lato Light"/>
              <a:sym typeface="Lato Light"/>
            </a:endParaRPr>
          </a:p>
          <a:p>
            <a:pPr indent="0" lvl="0" marL="0" rtl="0" algn="l">
              <a:lnSpc>
                <a:spcPct val="115000"/>
              </a:lnSpc>
              <a:spcBef>
                <a:spcPts val="0"/>
              </a:spcBef>
              <a:spcAft>
                <a:spcPts val="0"/>
              </a:spcAft>
              <a:buClr>
                <a:schemeClr val="dk1"/>
              </a:buClr>
              <a:buSzPts val="1100"/>
              <a:buFont typeface="Arial"/>
              <a:buNone/>
            </a:pPr>
            <a:r>
              <a:t/>
            </a:r>
            <a:endParaRPr sz="500"/>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g3ef377e54dc_232_114: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449" name="Google Shape;449;g3ef377e54dc_232_1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b="1" sz="1400">
              <a:solidFill>
                <a:srgbClr val="334155"/>
              </a:solidFill>
              <a:latin typeface="Lato"/>
              <a:ea typeface="Lato"/>
              <a:cs typeface="Lato"/>
              <a:sym typeface="Lato"/>
            </a:endParaRPr>
          </a:p>
          <a:p>
            <a:pPr indent="0" lvl="0" marL="0" rtl="0" algn="l">
              <a:spcBef>
                <a:spcPts val="600"/>
              </a:spcBef>
              <a:spcAft>
                <a:spcPts val="0"/>
              </a:spcAft>
              <a:buNone/>
            </a:pPr>
            <a:r>
              <a:rPr b="1" lang="en" sz="1400">
                <a:solidFill>
                  <a:srgbClr val="334155"/>
                </a:solidFill>
                <a:latin typeface="Lato"/>
                <a:ea typeface="Lato"/>
                <a:cs typeface="Lato"/>
                <a:sym typeface="Lato"/>
              </a:rPr>
              <a:t>Garrett Counseling uses a Client Portal known as Therapy Appointment</a:t>
            </a:r>
            <a:endParaRPr b="1" sz="1400">
              <a:solidFill>
                <a:srgbClr val="334155"/>
              </a:solidFill>
              <a:latin typeface="Lato"/>
              <a:ea typeface="Lato"/>
              <a:cs typeface="Lato"/>
              <a:sym typeface="Lato"/>
            </a:endParaRPr>
          </a:p>
          <a:p>
            <a:pPr indent="0" lvl="0" marL="0" rtl="0" algn="l">
              <a:spcBef>
                <a:spcPts val="600"/>
              </a:spcBef>
              <a:spcAft>
                <a:spcPts val="0"/>
              </a:spcAft>
              <a:buClr>
                <a:schemeClr val="dk1"/>
              </a:buClr>
              <a:buSzPts val="1100"/>
              <a:buFont typeface="Arial"/>
              <a:buNone/>
            </a:pPr>
            <a:r>
              <a:rPr b="1" lang="en" sz="1400">
                <a:solidFill>
                  <a:srgbClr val="334155"/>
                </a:solidFill>
                <a:latin typeface="Lato"/>
                <a:ea typeface="Lato"/>
                <a:cs typeface="Lato"/>
                <a:sym typeface="Lato"/>
              </a:rPr>
              <a:t>Clients will:</a:t>
            </a:r>
            <a:endParaRPr b="1" sz="1400">
              <a:solidFill>
                <a:srgbClr val="334155"/>
              </a:solidFill>
              <a:latin typeface="Lato"/>
              <a:ea typeface="Lato"/>
              <a:cs typeface="Lato"/>
              <a:sym typeface="Lato"/>
            </a:endParaRPr>
          </a:p>
          <a:p>
            <a:pPr indent="0" lvl="0" marL="0" rtl="0" algn="l">
              <a:spcBef>
                <a:spcPts val="600"/>
              </a:spcBef>
              <a:spcAft>
                <a:spcPts val="0"/>
              </a:spcAft>
              <a:buClr>
                <a:schemeClr val="dk1"/>
              </a:buClr>
              <a:buSzPts val="1100"/>
              <a:buFont typeface="Arial"/>
              <a:buNone/>
            </a:pPr>
            <a:r>
              <a:rPr b="1" lang="en">
                <a:solidFill>
                  <a:srgbClr val="334155"/>
                </a:solidFill>
                <a:latin typeface="Lato"/>
                <a:ea typeface="Lato"/>
                <a:cs typeface="Lato"/>
                <a:sym typeface="Lato"/>
              </a:rPr>
              <a:t>Pay inside the portal:</a:t>
            </a:r>
            <a:r>
              <a:rPr lang="en">
                <a:solidFill>
                  <a:srgbClr val="334155"/>
                </a:solidFill>
                <a:latin typeface="Lato"/>
                <a:ea typeface="Lato"/>
                <a:cs typeface="Lato"/>
                <a:sym typeface="Lato"/>
              </a:rPr>
              <a:t> Clients can securely process payments directly through the TA system.</a:t>
            </a:r>
            <a:endParaRPr b="1">
              <a:solidFill>
                <a:srgbClr val="334155"/>
              </a:solidFill>
              <a:latin typeface="Lato"/>
              <a:ea typeface="Lato"/>
              <a:cs typeface="Lato"/>
              <a:sym typeface="Lato"/>
            </a:endParaRPr>
          </a:p>
          <a:p>
            <a:pPr indent="0" lvl="0" marL="0" rtl="0" algn="l">
              <a:spcBef>
                <a:spcPts val="900"/>
              </a:spcBef>
              <a:spcAft>
                <a:spcPts val="0"/>
              </a:spcAft>
              <a:buClr>
                <a:schemeClr val="dk1"/>
              </a:buClr>
              <a:buSzPts val="1100"/>
              <a:buFont typeface="Arial"/>
              <a:buNone/>
            </a:pPr>
            <a:r>
              <a:rPr b="1" lang="en">
                <a:solidFill>
                  <a:srgbClr val="334155"/>
                </a:solidFill>
                <a:latin typeface="Lato"/>
                <a:ea typeface="Lato"/>
                <a:cs typeface="Lato"/>
                <a:sym typeface="Lato"/>
              </a:rPr>
              <a:t>To ensure Card Authorization Compliance:</a:t>
            </a:r>
            <a:endParaRPr b="1">
              <a:solidFill>
                <a:srgbClr val="334155"/>
              </a:solidFill>
              <a:latin typeface="Lato"/>
              <a:ea typeface="Lato"/>
              <a:cs typeface="Lato"/>
              <a:sym typeface="Lato"/>
            </a:endParaRPr>
          </a:p>
          <a:p>
            <a:pPr indent="-298450" lvl="0" marL="457200" rtl="0" algn="l">
              <a:spcBef>
                <a:spcPts val="600"/>
              </a:spcBef>
              <a:spcAft>
                <a:spcPts val="0"/>
              </a:spcAft>
              <a:buClr>
                <a:srgbClr val="334155"/>
              </a:buClr>
              <a:buSzPts val="1100"/>
              <a:buFont typeface="Lato"/>
              <a:buChar char="●"/>
            </a:pPr>
            <a:r>
              <a:rPr lang="en">
                <a:solidFill>
                  <a:srgbClr val="334155"/>
                </a:solidFill>
                <a:latin typeface="Lato"/>
                <a:ea typeface="Lato"/>
                <a:cs typeface="Lato"/>
                <a:sym typeface="Lato"/>
              </a:rPr>
              <a:t>Ensure that there is an updated credit card authorization form is in the TA document section.</a:t>
            </a:r>
            <a:endParaRPr>
              <a:solidFill>
                <a:srgbClr val="334155"/>
              </a:solidFill>
              <a:latin typeface="Lato"/>
              <a:ea typeface="Lato"/>
              <a:cs typeface="Lato"/>
              <a:sym typeface="Lato"/>
            </a:endParaRPr>
          </a:p>
          <a:p>
            <a:pPr indent="-298450" lvl="0" marL="457200" rtl="0" algn="l">
              <a:spcBef>
                <a:spcPts val="600"/>
              </a:spcBef>
              <a:spcAft>
                <a:spcPts val="0"/>
              </a:spcAft>
              <a:buClr>
                <a:srgbClr val="334155"/>
              </a:buClr>
              <a:buSzPts val="1100"/>
              <a:buFont typeface="Lato"/>
              <a:buChar char="●"/>
            </a:pPr>
            <a:r>
              <a:rPr lang="en">
                <a:solidFill>
                  <a:srgbClr val="334155"/>
                </a:solidFill>
                <a:latin typeface="Lato"/>
                <a:ea typeface="Lato"/>
                <a:cs typeface="Lato"/>
                <a:sym typeface="Lato"/>
              </a:rPr>
              <a:t>The Billing Department can </a:t>
            </a:r>
            <a:r>
              <a:rPr b="1" lang="en">
                <a:solidFill>
                  <a:srgbClr val="334155"/>
                </a:solidFill>
                <a:latin typeface="Lato"/>
                <a:ea typeface="Lato"/>
                <a:cs typeface="Lato"/>
                <a:sym typeface="Lato"/>
              </a:rPr>
              <a:t>only</a:t>
            </a:r>
            <a:r>
              <a:rPr lang="en">
                <a:solidFill>
                  <a:srgbClr val="334155"/>
                </a:solidFill>
                <a:latin typeface="Lato"/>
                <a:ea typeface="Lato"/>
                <a:cs typeface="Lato"/>
                <a:sym typeface="Lato"/>
              </a:rPr>
              <a:t> charge cards with a signed authorization  form on file.</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2" name="Shape 462"/>
        <p:cNvGrpSpPr/>
        <p:nvPr/>
      </p:nvGrpSpPr>
      <p:grpSpPr>
        <a:xfrm>
          <a:off x="0" y="0"/>
          <a:ext cx="0" cy="0"/>
          <a:chOff x="0" y="0"/>
          <a:chExt cx="0" cy="0"/>
        </a:xfrm>
      </p:grpSpPr>
      <p:sp>
        <p:nvSpPr>
          <p:cNvPr id="463" name="Google Shape;463;g3f52049054c_0_54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464" name="Google Shape;464;g3f52049054c_0_5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2000">
                <a:solidFill>
                  <a:srgbClr val="00838F"/>
                </a:solidFill>
                <a:latin typeface="Lato Light"/>
                <a:ea typeface="Lato Light"/>
                <a:cs typeface="Lato Light"/>
                <a:sym typeface="Lato Light"/>
              </a:rPr>
              <a:t>SECTION 3</a:t>
            </a:r>
            <a:endParaRPr sz="2000">
              <a:solidFill>
                <a:srgbClr val="00838F"/>
              </a:solidFill>
              <a:latin typeface="Lato Light"/>
              <a:ea typeface="Lato Light"/>
              <a:cs typeface="Lato Light"/>
              <a:sym typeface="Lato Light"/>
            </a:endParaRPr>
          </a:p>
          <a:p>
            <a:pPr indent="0" lvl="0" marL="0" rtl="0" algn="l">
              <a:spcBef>
                <a:spcPts val="750"/>
              </a:spcBef>
              <a:spcAft>
                <a:spcPts val="0"/>
              </a:spcAft>
              <a:buClr>
                <a:schemeClr val="dk1"/>
              </a:buClr>
              <a:buSzPts val="1100"/>
              <a:buFont typeface="Arial"/>
              <a:buNone/>
            </a:pPr>
            <a:r>
              <a:rPr b="1" lang="en" sz="3800">
                <a:solidFill>
                  <a:srgbClr val="1A1A1A"/>
                </a:solidFill>
                <a:latin typeface="Lato"/>
                <a:ea typeface="Lato"/>
                <a:cs typeface="Lato"/>
                <a:sym typeface="Lato"/>
              </a:rPr>
              <a:t>HIPAA Security Compliance in Mental Health</a:t>
            </a:r>
            <a:endParaRPr b="1" sz="3800">
              <a:solidFill>
                <a:srgbClr val="1A1A1A"/>
              </a:solidFill>
              <a:latin typeface="Lato"/>
              <a:ea typeface="Lato"/>
              <a:cs typeface="Lato"/>
              <a:sym typeface="Lato"/>
            </a:endParaRPr>
          </a:p>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g3ef842d9da9_20_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471" name="Google Shape;471;g3ef842d9da9_2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Clr>
                <a:schemeClr val="dk1"/>
              </a:buClr>
              <a:buSzPts val="1100"/>
              <a:buFont typeface="Arial"/>
              <a:buNone/>
            </a:pPr>
            <a:r>
              <a:t/>
            </a:r>
            <a:endParaRPr sz="1600">
              <a:solidFill>
                <a:srgbClr val="666666"/>
              </a:solidFill>
              <a:latin typeface="Lato Light"/>
              <a:ea typeface="Lato Light"/>
              <a:cs typeface="Lato Light"/>
              <a:sym typeface="Lato Light"/>
            </a:endParaRPr>
          </a:p>
          <a:p>
            <a:pPr indent="0" lvl="0" marL="0" rtl="0" algn="l">
              <a:spcBef>
                <a:spcPts val="600"/>
              </a:spcBef>
              <a:spcAft>
                <a:spcPts val="0"/>
              </a:spcAft>
              <a:buClr>
                <a:schemeClr val="dk1"/>
              </a:buClr>
              <a:buSzPts val="1100"/>
              <a:buFont typeface="Arial"/>
              <a:buNone/>
            </a:pPr>
            <a:r>
              <a:rPr lang="en" sz="1800">
                <a:solidFill>
                  <a:srgbClr val="666666"/>
                </a:solidFill>
                <a:latin typeface="Lato Light"/>
                <a:ea typeface="Lato Light"/>
                <a:cs typeface="Lato Light"/>
                <a:sym typeface="Lato Light"/>
              </a:rPr>
              <a:t>A HIPAA-covered entity is primarily defined by engaging in electronic transactions with health plans, such as billing, fund transfers, or eligibility checks. Even if your practice doesn't process insurance claims, activities like contracting with Employee Assistance Programs (EAPs) or verifying out-of-network benefits involves electronically sharing patient information thus it can classify you as a covered entity.</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g3ef842d9da9_20_5: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476" name="Google Shape;476;g3ef842d9da9_2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Clr>
                <a:schemeClr val="dk1"/>
              </a:buClr>
              <a:buSzPts val="1100"/>
              <a:buFont typeface="Arial"/>
              <a:buNone/>
            </a:pPr>
            <a:r>
              <a:rPr lang="en" sz="1600">
                <a:solidFill>
                  <a:srgbClr val="666666"/>
                </a:solidFill>
                <a:latin typeface="Lato Light"/>
                <a:ea typeface="Lato Light"/>
                <a:cs typeface="Lato Light"/>
                <a:sym typeface="Lato Light"/>
              </a:rPr>
              <a:t>It is important to note</a:t>
            </a:r>
            <a:r>
              <a:rPr lang="en" sz="1600">
                <a:solidFill>
                  <a:srgbClr val="666666"/>
                </a:solidFill>
                <a:latin typeface="Lato Light"/>
                <a:ea typeface="Lato Light"/>
                <a:cs typeface="Lato Light"/>
                <a:sym typeface="Lato Light"/>
              </a:rPr>
              <a:t> that once you engage in covered transactions, you remain a HIPAA-covered entity forever, even if you shift to a private pay-only practice. This permanence requires ongoing HIPAA compliance, regardless of your practice model.</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9" name="Shape 479"/>
        <p:cNvGrpSpPr/>
        <p:nvPr/>
      </p:nvGrpSpPr>
      <p:grpSpPr>
        <a:xfrm>
          <a:off x="0" y="0"/>
          <a:ext cx="0" cy="0"/>
          <a:chOff x="0" y="0"/>
          <a:chExt cx="0" cy="0"/>
        </a:xfrm>
      </p:grpSpPr>
      <p:sp>
        <p:nvSpPr>
          <p:cNvPr id="480" name="Google Shape;480;g3ef842d9da9_20_1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481" name="Google Shape;481;g3ef842d9da9_2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Clr>
                <a:schemeClr val="dk1"/>
              </a:buClr>
              <a:buSzPts val="1100"/>
              <a:buFont typeface="Arial"/>
              <a:buNone/>
            </a:pPr>
            <a:r>
              <a:rPr lang="en" sz="1200">
                <a:solidFill>
                  <a:srgbClr val="666666"/>
                </a:solidFill>
                <a:latin typeface="Lato Light"/>
                <a:ea typeface="Lato Light"/>
                <a:cs typeface="Lato Light"/>
                <a:sym typeface="Lato Light"/>
              </a:rPr>
              <a:t>Whether or not you are a HIPAA-covered entity, adhering to HIPAA guidelines provides a range of advantages:</a:t>
            </a:r>
            <a:endParaRPr sz="1200">
              <a:solidFill>
                <a:srgbClr val="666666"/>
              </a:solidFill>
              <a:latin typeface="Lato Light"/>
              <a:ea typeface="Lato Light"/>
              <a:cs typeface="Lato Light"/>
              <a:sym typeface="Lato Light"/>
            </a:endParaRPr>
          </a:p>
          <a:p>
            <a:pPr indent="0" lvl="0" marL="0" rtl="0" algn="l">
              <a:spcBef>
                <a:spcPts val="600"/>
              </a:spcBef>
              <a:spcAft>
                <a:spcPts val="0"/>
              </a:spcAft>
              <a:buClr>
                <a:schemeClr val="dk1"/>
              </a:buClr>
              <a:buSzPts val="1100"/>
              <a:buFont typeface="Arial"/>
              <a:buNone/>
            </a:pPr>
            <a:r>
              <a:t/>
            </a:r>
            <a:endParaRPr sz="1200">
              <a:solidFill>
                <a:srgbClr val="666666"/>
              </a:solidFill>
              <a:latin typeface="Lato Light"/>
              <a:ea typeface="Lato Light"/>
              <a:cs typeface="Lato Light"/>
              <a:sym typeface="Lato Light"/>
            </a:endParaRPr>
          </a:p>
          <a:p>
            <a:pPr indent="0" lvl="0" marL="0" rtl="0" algn="l">
              <a:spcBef>
                <a:spcPts val="600"/>
              </a:spcBef>
              <a:spcAft>
                <a:spcPts val="0"/>
              </a:spcAft>
              <a:buClr>
                <a:schemeClr val="dk1"/>
              </a:buClr>
              <a:buSzPts val="1100"/>
              <a:buFont typeface="Arial"/>
              <a:buNone/>
            </a:pPr>
            <a:r>
              <a:rPr lang="en" sz="1200">
                <a:solidFill>
                  <a:srgbClr val="666666"/>
                </a:solidFill>
                <a:latin typeface="Lato Light"/>
                <a:ea typeface="Lato Light"/>
                <a:cs typeface="Lato Light"/>
                <a:sym typeface="Lato Light"/>
              </a:rPr>
              <a:t>Ethical Standards: HIPAA’s framework promotes the ethical responsibilities of healthcare professionals by establishing clear, enforceable standards for safeguarding client information.</a:t>
            </a:r>
            <a:endParaRPr sz="1200">
              <a:solidFill>
                <a:srgbClr val="666666"/>
              </a:solidFill>
              <a:latin typeface="Lato Light"/>
              <a:ea typeface="Lato Light"/>
              <a:cs typeface="Lato Light"/>
              <a:sym typeface="Lato Light"/>
            </a:endParaRPr>
          </a:p>
          <a:p>
            <a:pPr indent="0" lvl="0" marL="0" rtl="0" algn="l">
              <a:spcBef>
                <a:spcPts val="600"/>
              </a:spcBef>
              <a:spcAft>
                <a:spcPts val="0"/>
              </a:spcAft>
              <a:buClr>
                <a:schemeClr val="dk1"/>
              </a:buClr>
              <a:buSzPts val="1100"/>
              <a:buFont typeface="Arial"/>
              <a:buNone/>
            </a:pPr>
            <a:r>
              <a:t/>
            </a:r>
            <a:endParaRPr sz="1200">
              <a:solidFill>
                <a:srgbClr val="666666"/>
              </a:solidFill>
              <a:latin typeface="Lato Light"/>
              <a:ea typeface="Lato Light"/>
              <a:cs typeface="Lato Light"/>
              <a:sym typeface="Lato Light"/>
            </a:endParaRPr>
          </a:p>
          <a:p>
            <a:pPr indent="0" lvl="0" marL="0" rtl="0" algn="l">
              <a:spcBef>
                <a:spcPts val="600"/>
              </a:spcBef>
              <a:spcAft>
                <a:spcPts val="0"/>
              </a:spcAft>
              <a:buClr>
                <a:schemeClr val="dk1"/>
              </a:buClr>
              <a:buSzPts val="1100"/>
              <a:buFont typeface="Arial"/>
              <a:buNone/>
            </a:pPr>
            <a:r>
              <a:rPr lang="en" sz="1200">
                <a:solidFill>
                  <a:srgbClr val="666666"/>
                </a:solidFill>
                <a:latin typeface="Lato Light"/>
                <a:ea typeface="Lato Light"/>
                <a:cs typeface="Lato Light"/>
                <a:sym typeface="Lato Light"/>
              </a:rPr>
              <a:t>Risk Reduction: Compliance with HIPAA helps minimize the risk of data breaches, thereby reducing potential financial liabilities and reputational harm.</a:t>
            </a:r>
            <a:endParaRPr sz="1200">
              <a:solidFill>
                <a:srgbClr val="666666"/>
              </a:solidFill>
              <a:latin typeface="Lato Light"/>
              <a:ea typeface="Lato Light"/>
              <a:cs typeface="Lato Light"/>
              <a:sym typeface="Lato Light"/>
            </a:endParaRPr>
          </a:p>
          <a:p>
            <a:pPr indent="0" lvl="0" marL="0" rtl="0" algn="l">
              <a:spcBef>
                <a:spcPts val="600"/>
              </a:spcBef>
              <a:spcAft>
                <a:spcPts val="0"/>
              </a:spcAft>
              <a:buClr>
                <a:schemeClr val="dk1"/>
              </a:buClr>
              <a:buSzPts val="1100"/>
              <a:buFont typeface="Arial"/>
              <a:buNone/>
            </a:pPr>
            <a:r>
              <a:t/>
            </a:r>
            <a:endParaRPr sz="1200">
              <a:solidFill>
                <a:srgbClr val="666666"/>
              </a:solidFill>
              <a:latin typeface="Lato Light"/>
              <a:ea typeface="Lato Light"/>
              <a:cs typeface="Lato Light"/>
              <a:sym typeface="Lato Light"/>
            </a:endParaRPr>
          </a:p>
          <a:p>
            <a:pPr indent="0" lvl="0" marL="0" rtl="0" algn="l">
              <a:spcBef>
                <a:spcPts val="600"/>
              </a:spcBef>
              <a:spcAft>
                <a:spcPts val="0"/>
              </a:spcAft>
              <a:buClr>
                <a:schemeClr val="dk1"/>
              </a:buClr>
              <a:buSzPts val="1100"/>
              <a:buFont typeface="Arial"/>
              <a:buNone/>
            </a:pPr>
            <a:r>
              <a:rPr lang="en" sz="1200">
                <a:solidFill>
                  <a:srgbClr val="666666"/>
                </a:solidFill>
                <a:latin typeface="Lato Light"/>
                <a:ea typeface="Lato Light"/>
                <a:cs typeface="Lato Light"/>
                <a:sym typeface="Lato Light"/>
              </a:rPr>
              <a:t>Regulatory Alignment: HIPAA compliance often complies with state data privacy laws, facilitating the process of meeting multiple legal requirements efficiently.</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 name="Shape 484"/>
        <p:cNvGrpSpPr/>
        <p:nvPr/>
      </p:nvGrpSpPr>
      <p:grpSpPr>
        <a:xfrm>
          <a:off x="0" y="0"/>
          <a:ext cx="0" cy="0"/>
          <a:chOff x="0" y="0"/>
          <a:chExt cx="0" cy="0"/>
        </a:xfrm>
      </p:grpSpPr>
      <p:sp>
        <p:nvSpPr>
          <p:cNvPr id="485" name="Google Shape;485;g3ef842d9da9_20_3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486" name="Google Shape;486;g3ef842d9da9_2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Clr>
                <a:schemeClr val="dk1"/>
              </a:buClr>
              <a:buSzPts val="1100"/>
              <a:buFont typeface="Arial"/>
              <a:buNone/>
            </a:pPr>
            <a:r>
              <a:rPr lang="en" sz="1800">
                <a:solidFill>
                  <a:srgbClr val="666666"/>
                </a:solidFill>
                <a:latin typeface="Lato Light"/>
                <a:ea typeface="Lato Light"/>
                <a:cs typeface="Lato Light"/>
                <a:sym typeface="Lato Light"/>
              </a:rPr>
              <a:t>To assist in determining whether a breach has occurred, the HIPAA Breach Notification Final Rule mandates the use of a four-point assessment criterion. Please be aware that this evaluation may not always lead to a definitive conclusion; rather, it serves as a guiding framework to inform your judgment, which should be justifiable if questioned.</a:t>
            </a:r>
            <a:endParaRPr sz="1800">
              <a:solidFill>
                <a:srgbClr val="666666"/>
              </a:solidFill>
              <a:latin typeface="Lato Light"/>
              <a:ea typeface="Lato Light"/>
              <a:cs typeface="Lato Light"/>
              <a:sym typeface="Lato Light"/>
            </a:endParaRPr>
          </a:p>
          <a:p>
            <a:pPr indent="0" lvl="0" marL="0" rtl="0" algn="l">
              <a:spcBef>
                <a:spcPts val="600"/>
              </a:spcBef>
              <a:spcAft>
                <a:spcPts val="0"/>
              </a:spcAft>
              <a:buClr>
                <a:schemeClr val="dk1"/>
              </a:buClr>
              <a:buSzPts val="1100"/>
              <a:buFont typeface="Arial"/>
              <a:buNone/>
            </a:pPr>
            <a:r>
              <a:rPr lang="en" sz="1800">
                <a:solidFill>
                  <a:srgbClr val="666666"/>
                </a:solidFill>
                <a:latin typeface="Lato Light"/>
                <a:ea typeface="Lato Light"/>
                <a:cs typeface="Lato Light"/>
                <a:sym typeface="Lato Light"/>
              </a:rPr>
              <a:t>The HIPAA Breach Notification Rule allows you to:</a:t>
            </a:r>
            <a:endParaRPr sz="1800">
              <a:solidFill>
                <a:srgbClr val="666666"/>
              </a:solidFill>
              <a:latin typeface="Lato Light"/>
              <a:ea typeface="Lato Light"/>
              <a:cs typeface="Lato Light"/>
              <a:sym typeface="Lato Light"/>
            </a:endParaRPr>
          </a:p>
          <a:p>
            <a:pPr indent="0" lvl="0" marL="0" rtl="0" algn="l">
              <a:spcBef>
                <a:spcPts val="600"/>
              </a:spcBef>
              <a:spcAft>
                <a:spcPts val="0"/>
              </a:spcAft>
              <a:buClr>
                <a:schemeClr val="dk1"/>
              </a:buClr>
              <a:buSzPts val="1100"/>
              <a:buFont typeface="Arial"/>
              <a:buNone/>
            </a:pPr>
            <a:r>
              <a:rPr lang="en" sz="1800">
                <a:solidFill>
                  <a:srgbClr val="666666"/>
                </a:solidFill>
                <a:latin typeface="Lato Light"/>
                <a:ea typeface="Lato Light"/>
                <a:cs typeface="Lato Light"/>
                <a:sym typeface="Lato Light"/>
              </a:rPr>
              <a:t>Define the Event: Determine if an unauthorized use or disclosure of PHI occurred.</a:t>
            </a:r>
            <a:endParaRPr sz="1800">
              <a:solidFill>
                <a:srgbClr val="666666"/>
              </a:solidFill>
              <a:latin typeface="Lato Light"/>
              <a:ea typeface="Lato Light"/>
              <a:cs typeface="Lato Light"/>
              <a:sym typeface="Lato Light"/>
            </a:endParaRPr>
          </a:p>
          <a:p>
            <a:pPr indent="0" lvl="0" marL="0" rtl="0" algn="l">
              <a:spcBef>
                <a:spcPts val="600"/>
              </a:spcBef>
              <a:spcAft>
                <a:spcPts val="0"/>
              </a:spcAft>
              <a:buClr>
                <a:schemeClr val="dk1"/>
              </a:buClr>
              <a:buSzPts val="1100"/>
              <a:buFont typeface="Arial"/>
              <a:buNone/>
            </a:pPr>
            <a:r>
              <a:rPr lang="en" sz="1800">
                <a:solidFill>
                  <a:srgbClr val="666666"/>
                </a:solidFill>
                <a:latin typeface="Lato Light"/>
                <a:ea typeface="Lato Light"/>
                <a:cs typeface="Lato Light"/>
                <a:sym typeface="Lato Light"/>
              </a:rPr>
              <a:t>Provides a Mandatory Assessment: Use the required four point criterion for systematic evaluation.</a:t>
            </a:r>
            <a:endParaRPr sz="1800">
              <a:solidFill>
                <a:srgbClr val="666666"/>
              </a:solidFill>
              <a:latin typeface="Lato Light"/>
              <a:ea typeface="Lato Light"/>
              <a:cs typeface="Lato Light"/>
              <a:sym typeface="Lato Light"/>
            </a:endParaRPr>
          </a:p>
          <a:p>
            <a:pPr indent="0" lvl="0" marL="0" rtl="0" algn="l">
              <a:spcBef>
                <a:spcPts val="600"/>
              </a:spcBef>
              <a:spcAft>
                <a:spcPts val="0"/>
              </a:spcAft>
              <a:buClr>
                <a:schemeClr val="dk1"/>
              </a:buClr>
              <a:buSzPts val="1100"/>
              <a:buFont typeface="Arial"/>
              <a:buNone/>
            </a:pPr>
            <a:r>
              <a:rPr lang="en" sz="1800">
                <a:solidFill>
                  <a:srgbClr val="666666"/>
                </a:solidFill>
                <a:latin typeface="Lato Light"/>
                <a:ea typeface="Lato Light"/>
                <a:cs typeface="Lato Light"/>
                <a:sym typeface="Lato Light"/>
              </a:rPr>
              <a:t>Is a Guided Framework: In which the assessment informs judgement; Again its a guide, not always a direct answer</a:t>
            </a:r>
            <a:endParaRPr sz="1800">
              <a:solidFill>
                <a:srgbClr val="666666"/>
              </a:solidFill>
              <a:latin typeface="Lato Light"/>
              <a:ea typeface="Lato Light"/>
              <a:cs typeface="Lato Light"/>
              <a:sym typeface="Lato Light"/>
            </a:endParaRPr>
          </a:p>
          <a:p>
            <a:pPr indent="0" lvl="0" marL="0" rtl="0" algn="l">
              <a:spcBef>
                <a:spcPts val="600"/>
              </a:spcBef>
              <a:spcAft>
                <a:spcPts val="0"/>
              </a:spcAft>
              <a:buClr>
                <a:schemeClr val="dk1"/>
              </a:buClr>
              <a:buSzPts val="1100"/>
              <a:buFont typeface="Arial"/>
              <a:buNone/>
            </a:pPr>
            <a:r>
              <a:rPr lang="en" sz="1800">
                <a:solidFill>
                  <a:srgbClr val="666666"/>
                </a:solidFill>
                <a:latin typeface="Lato Light"/>
                <a:ea typeface="Lato Light"/>
                <a:cs typeface="Lato Light"/>
                <a:sym typeface="Lato Light"/>
              </a:rPr>
              <a:t>Provides a Justifiable Judgement: Conclusions must be documented and logically defensible if questioned.</a:t>
            </a:r>
            <a:endParaRPr sz="1800">
              <a:solidFill>
                <a:srgbClr val="666666"/>
              </a:solidFill>
              <a:latin typeface="Lato Light"/>
              <a:ea typeface="Lato Light"/>
              <a:cs typeface="Lato Light"/>
              <a:sym typeface="Lato Light"/>
            </a:endParaRPr>
          </a:p>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9" name="Shape 489"/>
        <p:cNvGrpSpPr/>
        <p:nvPr/>
      </p:nvGrpSpPr>
      <p:grpSpPr>
        <a:xfrm>
          <a:off x="0" y="0"/>
          <a:ext cx="0" cy="0"/>
          <a:chOff x="0" y="0"/>
          <a:chExt cx="0" cy="0"/>
        </a:xfrm>
      </p:grpSpPr>
      <p:sp>
        <p:nvSpPr>
          <p:cNvPr id="490" name="Google Shape;490;g3ef842d9da9_20_35: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491" name="Google Shape;491;g3ef842d9da9_2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23850" lvl="0" marL="457200" rtl="0" algn="l">
              <a:spcBef>
                <a:spcPts val="600"/>
              </a:spcBef>
              <a:spcAft>
                <a:spcPts val="0"/>
              </a:spcAft>
              <a:buClr>
                <a:srgbClr val="B7B7B7"/>
              </a:buClr>
              <a:buSzPts val="1500"/>
              <a:buFont typeface="Lato Light"/>
              <a:buAutoNum type="arabicPeriod"/>
            </a:pPr>
            <a:r>
              <a:rPr lang="en" sz="1500">
                <a:solidFill>
                  <a:srgbClr val="666666"/>
                </a:solidFill>
                <a:latin typeface="Lato Light"/>
                <a:ea typeface="Lato Light"/>
                <a:cs typeface="Lato Light"/>
                <a:sym typeface="Lato Light"/>
              </a:rPr>
              <a:t>Identify the breached information and its re-identification risk.  Determine if the disclosed data can compromise client privacy.  </a:t>
            </a:r>
            <a:endParaRPr sz="1500">
              <a:solidFill>
                <a:srgbClr val="666666"/>
              </a:solidFill>
              <a:latin typeface="Lato Light"/>
              <a:ea typeface="Lato Light"/>
              <a:cs typeface="Lato Light"/>
              <a:sym typeface="Lato Light"/>
            </a:endParaRPr>
          </a:p>
          <a:p>
            <a:pPr indent="-323850" lvl="0" marL="457200" rtl="0" algn="l">
              <a:spcBef>
                <a:spcPts val="0"/>
              </a:spcBef>
              <a:spcAft>
                <a:spcPts val="0"/>
              </a:spcAft>
              <a:buClr>
                <a:srgbClr val="B7B7B7"/>
              </a:buClr>
              <a:buSzPts val="1500"/>
              <a:buFont typeface="Lato Light"/>
              <a:buAutoNum type="arabicPeriod"/>
            </a:pPr>
            <a:r>
              <a:rPr lang="en" sz="1500">
                <a:solidFill>
                  <a:srgbClr val="666666"/>
                </a:solidFill>
                <a:latin typeface="Lato Light"/>
                <a:ea typeface="Lato Light"/>
                <a:cs typeface="Lato Light"/>
                <a:sym typeface="Lato Light"/>
              </a:rPr>
              <a:t>Identify the unauthorized person who used the protected health information or to whom the disclosure was made. Another example  would be a misdirected FAX that ends up in the wrong doctor’s office. </a:t>
            </a:r>
            <a:endParaRPr sz="1500">
              <a:solidFill>
                <a:srgbClr val="666666"/>
              </a:solidFill>
              <a:latin typeface="Lato Light"/>
              <a:ea typeface="Lato Light"/>
              <a:cs typeface="Lato Light"/>
              <a:sym typeface="Lato Light"/>
            </a:endParaRPr>
          </a:p>
          <a:p>
            <a:pPr indent="-323850" lvl="0" marL="457200" rtl="0" algn="l">
              <a:spcBef>
                <a:spcPts val="0"/>
              </a:spcBef>
              <a:spcAft>
                <a:spcPts val="0"/>
              </a:spcAft>
              <a:buClr>
                <a:srgbClr val="B7B7B7"/>
              </a:buClr>
              <a:buSzPts val="1500"/>
              <a:buFont typeface="Lato Light"/>
              <a:buAutoNum type="arabicPeriod"/>
            </a:pPr>
            <a:r>
              <a:rPr lang="en" sz="1500">
                <a:solidFill>
                  <a:srgbClr val="666666"/>
                </a:solidFill>
                <a:latin typeface="Lato Light"/>
                <a:ea typeface="Lato Light"/>
                <a:cs typeface="Lato Light"/>
                <a:sym typeface="Lato Light"/>
              </a:rPr>
              <a:t>Whether PHI was accessed or viewed without authorization. Some security incidents involve unauthorized access to PHI. (Sending wrong Treatment Plans to the wrong client or giving out client information to an unauthorized individual.) If no PHI was accessed or viewed, no notification is needed.</a:t>
            </a:r>
            <a:endParaRPr sz="1500">
              <a:solidFill>
                <a:srgbClr val="666666"/>
              </a:solidFill>
              <a:latin typeface="Lato Light"/>
              <a:ea typeface="Lato Light"/>
              <a:cs typeface="Lato Light"/>
              <a:sym typeface="Lato Light"/>
            </a:endParaRPr>
          </a:p>
          <a:p>
            <a:pPr indent="-323850" lvl="0" marL="457200" rtl="0" algn="l">
              <a:spcBef>
                <a:spcPts val="0"/>
              </a:spcBef>
              <a:spcAft>
                <a:spcPts val="0"/>
              </a:spcAft>
              <a:buClr>
                <a:srgbClr val="B7B7B7"/>
              </a:buClr>
              <a:buSzPts val="1500"/>
              <a:buFont typeface="Lato Light"/>
              <a:buAutoNum type="arabicPeriod"/>
            </a:pPr>
            <a:r>
              <a:rPr lang="en" sz="1500">
                <a:solidFill>
                  <a:srgbClr val="666666"/>
                </a:solidFill>
                <a:latin typeface="Lato Light"/>
                <a:ea typeface="Lato Light"/>
                <a:cs typeface="Lato Light"/>
                <a:sym typeface="Lato Light"/>
              </a:rPr>
              <a:t> How effectively the risk to protected health information was mitigated.  You can demonstrate that the mitigation reduced the likelihood of PHI breach.</a:t>
            </a:r>
            <a:endParaRPr sz="1500">
              <a:solidFill>
                <a:srgbClr val="666666"/>
              </a:solidFill>
              <a:latin typeface="Lato Light"/>
              <a:ea typeface="Lato Light"/>
              <a:cs typeface="Lato Light"/>
              <a:sym typeface="Lato Light"/>
            </a:endParaRPr>
          </a:p>
          <a:p>
            <a:pPr indent="0" lvl="0" marL="457200" rtl="0" algn="l">
              <a:spcBef>
                <a:spcPts val="600"/>
              </a:spcBef>
              <a:spcAft>
                <a:spcPts val="0"/>
              </a:spcAft>
              <a:buClr>
                <a:schemeClr val="dk1"/>
              </a:buClr>
              <a:buSzPts val="1100"/>
              <a:buFont typeface="Arial"/>
              <a:buNone/>
            </a:pPr>
            <a:r>
              <a:t/>
            </a:r>
            <a:endParaRPr sz="1400">
              <a:solidFill>
                <a:srgbClr val="666666"/>
              </a:solidFill>
              <a:latin typeface="Lato Light"/>
              <a:ea typeface="Lato Light"/>
              <a:cs typeface="Lato Light"/>
              <a:sym typeface="Lato Light"/>
            </a:endParaRPr>
          </a:p>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 name="Shape 494"/>
        <p:cNvGrpSpPr/>
        <p:nvPr/>
      </p:nvGrpSpPr>
      <p:grpSpPr>
        <a:xfrm>
          <a:off x="0" y="0"/>
          <a:ext cx="0" cy="0"/>
          <a:chOff x="0" y="0"/>
          <a:chExt cx="0" cy="0"/>
        </a:xfrm>
      </p:grpSpPr>
      <p:sp>
        <p:nvSpPr>
          <p:cNvPr id="495" name="Google Shape;495;g3f52fda6ea6_0_2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496" name="Google Shape;496;g3f52fda6ea6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lang="en" sz="1500">
                <a:solidFill>
                  <a:srgbClr val="666666"/>
                </a:solidFill>
                <a:latin typeface="Lato Light"/>
                <a:ea typeface="Lato Light"/>
                <a:cs typeface="Lato Light"/>
                <a:sym typeface="Lato Light"/>
              </a:rPr>
              <a:t>In the event of a HIPAA breach, please ensure that the practice manager is promptly informed.</a:t>
            </a:r>
            <a:endParaRPr sz="1500">
              <a:solidFill>
                <a:srgbClr val="666666"/>
              </a:solidFill>
              <a:latin typeface="Lato Light"/>
              <a:ea typeface="Lato Light"/>
              <a:cs typeface="Lato Light"/>
              <a:sym typeface="Lato Light"/>
            </a:endParaRPr>
          </a:p>
          <a:p>
            <a:pPr indent="0" lvl="0" marL="457200" rtl="0" algn="l">
              <a:spcBef>
                <a:spcPts val="600"/>
              </a:spcBef>
              <a:spcAft>
                <a:spcPts val="0"/>
              </a:spcAft>
              <a:buClr>
                <a:schemeClr val="dk1"/>
              </a:buClr>
              <a:buSzPts val="1100"/>
              <a:buFont typeface="Arial"/>
              <a:buNone/>
            </a:pPr>
            <a:r>
              <a:t/>
            </a:r>
            <a:endParaRPr sz="1400">
              <a:solidFill>
                <a:srgbClr val="666666"/>
              </a:solidFill>
              <a:latin typeface="Lato Light"/>
              <a:ea typeface="Lato Light"/>
              <a:cs typeface="Lato Light"/>
              <a:sym typeface="Lato Light"/>
            </a:endParaRPr>
          </a:p>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1" name="Shape 501"/>
        <p:cNvGrpSpPr/>
        <p:nvPr/>
      </p:nvGrpSpPr>
      <p:grpSpPr>
        <a:xfrm>
          <a:off x="0" y="0"/>
          <a:ext cx="0" cy="0"/>
          <a:chOff x="0" y="0"/>
          <a:chExt cx="0" cy="0"/>
        </a:xfrm>
      </p:grpSpPr>
      <p:sp>
        <p:nvSpPr>
          <p:cNvPr id="502" name="Google Shape;502;g3f00b853824_0_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03" name="Google Shape;503;g3f00b85382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Clr>
                <a:schemeClr val="dk1"/>
              </a:buClr>
              <a:buSzPts val="1100"/>
              <a:buFont typeface="Arial"/>
              <a:buNone/>
            </a:pPr>
            <a:r>
              <a:rPr lang="en" sz="5000">
                <a:solidFill>
                  <a:schemeClr val="dk1"/>
                </a:solidFill>
                <a:latin typeface="Times New Roman"/>
                <a:ea typeface="Times New Roman"/>
                <a:cs typeface="Times New Roman"/>
                <a:sym typeface="Times New Roman"/>
              </a:rPr>
              <a:t>Section 4: Telemental Health I: An Orientation</a:t>
            </a:r>
            <a:endParaRPr>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14455d14bf0_0_91: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14455d14bf0_0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800">
                <a:solidFill>
                  <a:schemeClr val="dk1"/>
                </a:solidFill>
                <a:latin typeface="Lato Light"/>
                <a:ea typeface="Lato Light"/>
                <a:cs typeface="Lato Light"/>
                <a:sym typeface="Lato Light"/>
              </a:rPr>
              <a:t>There are no conflict of interest or competing interest in this presentation that we are aware of. </a:t>
            </a:r>
            <a:endParaRPr sz="1800">
              <a:solidFill>
                <a:schemeClr val="dk1"/>
              </a:solidFill>
              <a:latin typeface="Lato Light"/>
              <a:ea typeface="Lato Light"/>
              <a:cs typeface="Lato Light"/>
              <a:sym typeface="Lato Light"/>
            </a:endParaRPr>
          </a:p>
          <a:p>
            <a:pPr indent="0" lvl="0" marL="0" rtl="0" algn="l">
              <a:spcBef>
                <a:spcPts val="0"/>
              </a:spcBef>
              <a:spcAft>
                <a:spcPts val="0"/>
              </a:spcAft>
              <a:buClr>
                <a:schemeClr val="dk1"/>
              </a:buClr>
              <a:buSzPts val="1100"/>
              <a:buFont typeface="Arial"/>
              <a:buNone/>
            </a:pPr>
            <a:r>
              <a:t/>
            </a:r>
            <a:endParaRPr sz="1800">
              <a:solidFill>
                <a:schemeClr val="dk1"/>
              </a:solidFill>
              <a:latin typeface="Lato Light"/>
              <a:ea typeface="Lato Light"/>
              <a:cs typeface="Lato Light"/>
              <a:sym typeface="Lato Light"/>
            </a:endParaRPr>
          </a:p>
          <a:p>
            <a:pPr indent="0" lvl="0" marL="0" rtl="0" algn="l">
              <a:spcBef>
                <a:spcPts val="0"/>
              </a:spcBef>
              <a:spcAft>
                <a:spcPts val="0"/>
              </a:spcAft>
              <a:buClr>
                <a:schemeClr val="dk1"/>
              </a:buClr>
              <a:buSzPts val="1100"/>
              <a:buFont typeface="Arial"/>
              <a:buNone/>
            </a:pPr>
            <a:r>
              <a:rPr lang="en" sz="1800">
                <a:solidFill>
                  <a:schemeClr val="dk1"/>
                </a:solidFill>
                <a:latin typeface="Lato Light"/>
                <a:ea typeface="Lato Light"/>
                <a:cs typeface="Lato Light"/>
                <a:sym typeface="Lato Light"/>
              </a:rPr>
              <a:t>Commercial Support: </a:t>
            </a:r>
            <a:r>
              <a:rPr b="1" lang="en" sz="1800">
                <a:solidFill>
                  <a:schemeClr val="dk1"/>
                </a:solidFill>
                <a:latin typeface="Lato"/>
                <a:ea typeface="Lato"/>
                <a:cs typeface="Lato"/>
                <a:sym typeface="Lato"/>
              </a:rPr>
              <a:t>Brave Play Kit</a:t>
            </a:r>
            <a:r>
              <a:rPr lang="en" sz="1800">
                <a:solidFill>
                  <a:schemeClr val="dk1"/>
                </a:solidFill>
                <a:latin typeface="Lato Light"/>
                <a:ea typeface="Lato Light"/>
                <a:cs typeface="Lato Light"/>
                <a:sym typeface="Lato Light"/>
              </a:rPr>
              <a:t> used in two activities is a product of Brave Play a division of Garrett Counseling.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g3f7c617074b_0_46: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08" name="Google Shape;508;g3f7c617074b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457200" rtl="0" algn="l">
              <a:spcBef>
                <a:spcPts val="0"/>
              </a:spcBef>
              <a:spcAft>
                <a:spcPts val="0"/>
              </a:spcAft>
              <a:buNone/>
            </a:pPr>
            <a:r>
              <a:rPr b="1" lang="en" sz="2400">
                <a:solidFill>
                  <a:schemeClr val="dk1"/>
                </a:solidFill>
              </a:rPr>
              <a:t>Let’s get started</a:t>
            </a:r>
            <a:endParaRPr b="1" sz="2400">
              <a:solidFill>
                <a:schemeClr val="dk1"/>
              </a:solidFill>
            </a:endParaRPr>
          </a:p>
          <a:p>
            <a:pPr indent="0" lvl="0" marL="457200" rtl="0" algn="l">
              <a:spcBef>
                <a:spcPts val="0"/>
              </a:spcBef>
              <a:spcAft>
                <a:spcPts val="0"/>
              </a:spcAft>
              <a:buNone/>
            </a:pPr>
            <a:r>
              <a:rPr b="1" lang="en" sz="2400">
                <a:solidFill>
                  <a:schemeClr val="dk1"/>
                </a:solidFill>
              </a:rPr>
              <a:t>We will start this section with a short brave play activity. I’ll give you a moment to grab you brave play kits. If you don’t have access to your brave play kits I will have a virtual brave play kit for you to use. </a:t>
            </a:r>
            <a:endParaRPr b="1" sz="2400">
              <a:solidFill>
                <a:schemeClr val="dk1"/>
              </a:solidFill>
            </a:endParaRPr>
          </a:p>
          <a:p>
            <a:pPr indent="0" lvl="0" marL="457200" rtl="0" algn="l">
              <a:spcBef>
                <a:spcPts val="0"/>
              </a:spcBef>
              <a:spcAft>
                <a:spcPts val="0"/>
              </a:spcAft>
              <a:buClr>
                <a:schemeClr val="dk1"/>
              </a:buClr>
              <a:buSzPts val="1100"/>
              <a:buFont typeface="Arial"/>
              <a:buNone/>
            </a:pPr>
            <a:r>
              <a:rPr b="1" lang="en" sz="2400">
                <a:solidFill>
                  <a:schemeClr val="dk1"/>
                </a:solidFill>
              </a:rPr>
              <a:t>Choose 2-3 atoms to represent what is in and out of your control when engaging in Telemental Health services</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3" name="Shape 513"/>
        <p:cNvGrpSpPr/>
        <p:nvPr/>
      </p:nvGrpSpPr>
      <p:grpSpPr>
        <a:xfrm>
          <a:off x="0" y="0"/>
          <a:ext cx="0" cy="0"/>
          <a:chOff x="0" y="0"/>
          <a:chExt cx="0" cy="0"/>
        </a:xfrm>
      </p:grpSpPr>
      <p:sp>
        <p:nvSpPr>
          <p:cNvPr id="514" name="Google Shape;514;g3f32db30839_0_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15" name="Google Shape;515;g3f32db3083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9" name="Shape 519"/>
        <p:cNvGrpSpPr/>
        <p:nvPr/>
      </p:nvGrpSpPr>
      <p:grpSpPr>
        <a:xfrm>
          <a:off x="0" y="0"/>
          <a:ext cx="0" cy="0"/>
          <a:chOff x="0" y="0"/>
          <a:chExt cx="0" cy="0"/>
        </a:xfrm>
      </p:grpSpPr>
      <p:sp>
        <p:nvSpPr>
          <p:cNvPr id="520" name="Google Shape;520;g3f00b853824_0_7: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21" name="Google Shape;521;g3f00b853824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lang="en" sz="1800">
                <a:solidFill>
                  <a:srgbClr val="666666"/>
                </a:solidFill>
                <a:latin typeface="Lato Light"/>
                <a:ea typeface="Lato Light"/>
                <a:cs typeface="Lato Light"/>
                <a:sym typeface="Lato Light"/>
              </a:rPr>
              <a:t>For TeleMental Health, here are some factors that are within your control</a:t>
            </a:r>
            <a:endParaRPr sz="1800">
              <a:solidFill>
                <a:srgbClr val="666666"/>
              </a:solidFill>
              <a:latin typeface="Lato Light"/>
              <a:ea typeface="Lato Light"/>
              <a:cs typeface="Lato Light"/>
              <a:sym typeface="Lato Light"/>
            </a:endParaRPr>
          </a:p>
          <a:p>
            <a:pPr indent="0" lvl="0" marL="0" rtl="0" algn="l">
              <a:spcBef>
                <a:spcPts val="600"/>
              </a:spcBef>
              <a:spcAft>
                <a:spcPts val="0"/>
              </a:spcAft>
              <a:buNone/>
            </a:pPr>
            <a:r>
              <a:t/>
            </a:r>
            <a:endParaRPr sz="1800">
              <a:solidFill>
                <a:srgbClr val="666666"/>
              </a:solidFill>
              <a:latin typeface="Lato Light"/>
              <a:ea typeface="Lato Light"/>
              <a:cs typeface="Lato Light"/>
              <a:sym typeface="Lato Light"/>
            </a:endParaRPr>
          </a:p>
          <a:p>
            <a:pPr indent="0" lvl="0" marL="0" rtl="0" algn="l">
              <a:spcBef>
                <a:spcPts val="600"/>
              </a:spcBef>
              <a:spcAft>
                <a:spcPts val="0"/>
              </a:spcAft>
              <a:buNone/>
            </a:pPr>
            <a:r>
              <a:t/>
            </a:r>
            <a:endParaRPr sz="1800">
              <a:solidFill>
                <a:srgbClr val="666666"/>
              </a:solidFill>
              <a:latin typeface="Lato Light"/>
              <a:ea typeface="Lato Light"/>
              <a:cs typeface="Lato Light"/>
              <a:sym typeface="Lato Light"/>
            </a:endParaRPr>
          </a:p>
          <a:p>
            <a:pPr indent="0" lvl="0" marL="0" rtl="0" algn="l">
              <a:spcBef>
                <a:spcPts val="600"/>
              </a:spcBef>
              <a:spcAft>
                <a:spcPts val="0"/>
              </a:spcAft>
              <a:buClr>
                <a:schemeClr val="dk1"/>
              </a:buClr>
              <a:buSzPts val="1100"/>
              <a:buFont typeface="Arial"/>
              <a:buNone/>
            </a:pPr>
            <a:r>
              <a:rPr lang="en" sz="1800">
                <a:solidFill>
                  <a:srgbClr val="666666"/>
                </a:solidFill>
                <a:latin typeface="Lato Light"/>
                <a:ea typeface="Lato Light"/>
                <a:cs typeface="Lato Light"/>
                <a:sym typeface="Lato Light"/>
              </a:rPr>
              <a:t>Privacy</a:t>
            </a:r>
            <a:endParaRPr sz="1800">
              <a:solidFill>
                <a:srgbClr val="666666"/>
              </a:solidFill>
              <a:latin typeface="Lato Light"/>
              <a:ea typeface="Lato Light"/>
              <a:cs typeface="Lato Light"/>
              <a:sym typeface="Lato Light"/>
            </a:endParaRPr>
          </a:p>
          <a:p>
            <a:pPr indent="0" lvl="0" marL="0" rtl="0" algn="l">
              <a:spcBef>
                <a:spcPts val="600"/>
              </a:spcBef>
              <a:spcAft>
                <a:spcPts val="0"/>
              </a:spcAft>
              <a:buClr>
                <a:schemeClr val="dk1"/>
              </a:buClr>
              <a:buSzPts val="1100"/>
              <a:buFont typeface="Arial"/>
              <a:buNone/>
            </a:pPr>
            <a:r>
              <a:rPr lang="en" sz="1800">
                <a:solidFill>
                  <a:srgbClr val="666666"/>
                </a:solidFill>
                <a:latin typeface="Lato Light"/>
                <a:ea typeface="Lato Light"/>
                <a:cs typeface="Lato Light"/>
                <a:sym typeface="Lato Light"/>
              </a:rPr>
              <a:t> ● Access to the space by others </a:t>
            </a:r>
            <a:endParaRPr sz="1800">
              <a:solidFill>
                <a:srgbClr val="666666"/>
              </a:solidFill>
              <a:latin typeface="Lato Light"/>
              <a:ea typeface="Lato Light"/>
              <a:cs typeface="Lato Light"/>
              <a:sym typeface="Lato Light"/>
            </a:endParaRPr>
          </a:p>
          <a:p>
            <a:pPr indent="0" lvl="0" marL="0" rtl="0" algn="l">
              <a:spcBef>
                <a:spcPts val="600"/>
              </a:spcBef>
              <a:spcAft>
                <a:spcPts val="0"/>
              </a:spcAft>
              <a:buClr>
                <a:schemeClr val="dk1"/>
              </a:buClr>
              <a:buSzPts val="1100"/>
              <a:buFont typeface="Arial"/>
              <a:buNone/>
            </a:pPr>
            <a:r>
              <a:rPr lang="en" sz="1800">
                <a:solidFill>
                  <a:srgbClr val="666666"/>
                </a:solidFill>
                <a:latin typeface="Lato Light"/>
                <a:ea typeface="Lato Light"/>
                <a:cs typeface="Lato Light"/>
                <a:sym typeface="Lato Light"/>
              </a:rPr>
              <a:t>● Placement and Orientation of furniture </a:t>
            </a:r>
            <a:endParaRPr sz="1800">
              <a:solidFill>
                <a:srgbClr val="666666"/>
              </a:solidFill>
              <a:latin typeface="Lato Light"/>
              <a:ea typeface="Lato Light"/>
              <a:cs typeface="Lato Light"/>
              <a:sym typeface="Lato Light"/>
            </a:endParaRPr>
          </a:p>
          <a:p>
            <a:pPr indent="0" lvl="0" marL="0" rtl="0" algn="l">
              <a:spcBef>
                <a:spcPts val="600"/>
              </a:spcBef>
              <a:spcAft>
                <a:spcPts val="0"/>
              </a:spcAft>
              <a:buClr>
                <a:schemeClr val="dk1"/>
              </a:buClr>
              <a:buSzPts val="1100"/>
              <a:buFont typeface="Arial"/>
              <a:buNone/>
            </a:pPr>
            <a:r>
              <a:rPr lang="en" sz="1800">
                <a:solidFill>
                  <a:srgbClr val="666666"/>
                </a:solidFill>
                <a:latin typeface="Lato Light"/>
                <a:ea typeface="Lato Light"/>
                <a:cs typeface="Lato Light"/>
                <a:sym typeface="Lato Light"/>
              </a:rPr>
              <a:t>● Lighting</a:t>
            </a:r>
            <a:endParaRPr sz="1800">
              <a:solidFill>
                <a:srgbClr val="666666"/>
              </a:solidFill>
              <a:latin typeface="Lato Light"/>
              <a:ea typeface="Lato Light"/>
              <a:cs typeface="Lato Light"/>
              <a:sym typeface="Lato Light"/>
            </a:endParaRPr>
          </a:p>
          <a:p>
            <a:pPr indent="0" lvl="0" marL="0" rtl="0" algn="l">
              <a:spcBef>
                <a:spcPts val="600"/>
              </a:spcBef>
              <a:spcAft>
                <a:spcPts val="0"/>
              </a:spcAft>
              <a:buClr>
                <a:schemeClr val="dk1"/>
              </a:buClr>
              <a:buSzPts val="1100"/>
              <a:buFont typeface="Arial"/>
              <a:buNone/>
            </a:pPr>
            <a:r>
              <a:rPr lang="en" sz="1800">
                <a:solidFill>
                  <a:srgbClr val="666666"/>
                </a:solidFill>
                <a:latin typeface="Lato Light"/>
                <a:ea typeface="Lato Light"/>
                <a:cs typeface="Lato Light"/>
                <a:sym typeface="Lato Light"/>
              </a:rPr>
              <a:t> ● Soundscape</a:t>
            </a:r>
            <a:endParaRPr sz="1800">
              <a:solidFill>
                <a:srgbClr val="666666"/>
              </a:solidFill>
              <a:latin typeface="Lato Light"/>
              <a:ea typeface="Lato Light"/>
              <a:cs typeface="Lato Light"/>
              <a:sym typeface="Lato Light"/>
            </a:endParaRPr>
          </a:p>
          <a:p>
            <a:pPr indent="0" lvl="0" marL="0" rtl="0" algn="l">
              <a:spcBef>
                <a:spcPts val="600"/>
              </a:spcBef>
              <a:spcAft>
                <a:spcPts val="0"/>
              </a:spcAft>
              <a:buClr>
                <a:schemeClr val="dk1"/>
              </a:buClr>
              <a:buSzPts val="1100"/>
              <a:buFont typeface="Arial"/>
              <a:buNone/>
            </a:pPr>
            <a:r>
              <a:rPr lang="en" sz="1800">
                <a:solidFill>
                  <a:srgbClr val="666666"/>
                </a:solidFill>
                <a:latin typeface="Lato Light"/>
                <a:ea typeface="Lato Light"/>
                <a:cs typeface="Lato Light"/>
                <a:sym typeface="Lato Light"/>
              </a:rPr>
              <a:t> Emergency numbers </a:t>
            </a:r>
            <a:endParaRPr sz="1800">
              <a:solidFill>
                <a:srgbClr val="666666"/>
              </a:solidFill>
              <a:latin typeface="Lato Light"/>
              <a:ea typeface="Lato Light"/>
              <a:cs typeface="Lato Light"/>
              <a:sym typeface="Lato Light"/>
            </a:endParaRPr>
          </a:p>
          <a:p>
            <a:pPr indent="0" lvl="0" marL="0" rtl="0" algn="l">
              <a:spcBef>
                <a:spcPts val="600"/>
              </a:spcBef>
              <a:spcAft>
                <a:spcPts val="0"/>
              </a:spcAft>
              <a:buClr>
                <a:schemeClr val="dk1"/>
              </a:buClr>
              <a:buSzPts val="1100"/>
              <a:buFont typeface="Arial"/>
              <a:buNone/>
            </a:pPr>
            <a:r>
              <a:rPr lang="en" sz="1800">
                <a:solidFill>
                  <a:srgbClr val="666666"/>
                </a:solidFill>
                <a:latin typeface="Lato Light"/>
                <a:ea typeface="Lato Light"/>
                <a:cs typeface="Lato Light"/>
                <a:sym typeface="Lato Light"/>
              </a:rPr>
              <a:t>● Distance to services </a:t>
            </a:r>
            <a:endParaRPr sz="1800">
              <a:solidFill>
                <a:srgbClr val="666666"/>
              </a:solidFill>
              <a:latin typeface="Lato Light"/>
              <a:ea typeface="Lato Light"/>
              <a:cs typeface="Lato Light"/>
              <a:sym typeface="Lato Light"/>
            </a:endParaRPr>
          </a:p>
          <a:p>
            <a:pPr indent="0" lvl="0" marL="0" rtl="0" algn="l">
              <a:spcBef>
                <a:spcPts val="600"/>
              </a:spcBef>
              <a:spcAft>
                <a:spcPts val="0"/>
              </a:spcAft>
              <a:buClr>
                <a:schemeClr val="dk1"/>
              </a:buClr>
              <a:buSzPts val="1100"/>
              <a:buFont typeface="Arial"/>
              <a:buNone/>
            </a:pPr>
            <a:r>
              <a:rPr lang="en" sz="1800">
                <a:solidFill>
                  <a:srgbClr val="666666"/>
                </a:solidFill>
                <a:latin typeface="Lato Light"/>
                <a:ea typeface="Lato Light"/>
                <a:cs typeface="Lato Light"/>
                <a:sym typeface="Lato Light"/>
              </a:rPr>
              <a:t>● Your legal duties</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5" name="Shape 535"/>
        <p:cNvGrpSpPr/>
        <p:nvPr/>
      </p:nvGrpSpPr>
      <p:grpSpPr>
        <a:xfrm>
          <a:off x="0" y="0"/>
          <a:ext cx="0" cy="0"/>
          <a:chOff x="0" y="0"/>
          <a:chExt cx="0" cy="0"/>
        </a:xfrm>
      </p:grpSpPr>
      <p:sp>
        <p:nvSpPr>
          <p:cNvPr id="536" name="Google Shape;536;g3f00b853824_0_16: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37" name="Google Shape;537;g3f00b853824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800">
                <a:solidFill>
                  <a:srgbClr val="434343"/>
                </a:solidFill>
                <a:latin typeface="Lato Hairline"/>
                <a:ea typeface="Lato Hairline"/>
                <a:cs typeface="Lato Hairline"/>
                <a:sym typeface="Lato Hairline"/>
              </a:rPr>
              <a:t>In telemental health, you don’t control the client’s space. </a:t>
            </a:r>
            <a:endParaRPr sz="1800">
              <a:solidFill>
                <a:srgbClr val="666666"/>
              </a:solidFill>
              <a:latin typeface="Lato Light"/>
              <a:ea typeface="Lato Light"/>
              <a:cs typeface="Lato Light"/>
              <a:sym typeface="Lato Light"/>
            </a:endParaRPr>
          </a:p>
          <a:p>
            <a:pPr indent="0" lvl="0" marL="0" rtl="0" algn="l">
              <a:spcBef>
                <a:spcPts val="600"/>
              </a:spcBef>
              <a:spcAft>
                <a:spcPts val="0"/>
              </a:spcAft>
              <a:buNone/>
            </a:pPr>
            <a:r>
              <a:rPr lang="en" sz="1800">
                <a:solidFill>
                  <a:srgbClr val="666666"/>
                </a:solidFill>
                <a:latin typeface="Lato Light"/>
                <a:ea typeface="Lato Light"/>
                <a:cs typeface="Lato Light"/>
                <a:sym typeface="Lato Light"/>
              </a:rPr>
              <a:t>Clinicians do not have control over:</a:t>
            </a:r>
            <a:endParaRPr sz="1800">
              <a:solidFill>
                <a:srgbClr val="666666"/>
              </a:solidFill>
              <a:latin typeface="Lato Light"/>
              <a:ea typeface="Lato Light"/>
              <a:cs typeface="Lato Light"/>
              <a:sym typeface="Lato Light"/>
            </a:endParaRPr>
          </a:p>
          <a:p>
            <a:pPr indent="-342900" lvl="0" marL="457200" rtl="0" algn="l">
              <a:spcBef>
                <a:spcPts val="600"/>
              </a:spcBef>
              <a:spcAft>
                <a:spcPts val="0"/>
              </a:spcAft>
              <a:buClr>
                <a:srgbClr val="B7B7B7"/>
              </a:buClr>
              <a:buSzPts val="1800"/>
              <a:buFont typeface="Lato Light"/>
              <a:buChar char="×"/>
            </a:pPr>
            <a:r>
              <a:rPr lang="en" sz="1800">
                <a:solidFill>
                  <a:srgbClr val="666666"/>
                </a:solidFill>
                <a:latin typeface="Lato Light"/>
                <a:ea typeface="Lato Light"/>
                <a:cs typeface="Lato Light"/>
                <a:sym typeface="Lato Light"/>
              </a:rPr>
              <a:t>  Privacy</a:t>
            </a:r>
            <a:endParaRPr sz="1800">
              <a:solidFill>
                <a:srgbClr val="666666"/>
              </a:solidFill>
              <a:latin typeface="Lato Light"/>
              <a:ea typeface="Lato Light"/>
              <a:cs typeface="Lato Light"/>
              <a:sym typeface="Lato Light"/>
            </a:endParaRPr>
          </a:p>
          <a:p>
            <a:pPr indent="-342900" lvl="0" marL="457200" rtl="0" algn="l">
              <a:spcBef>
                <a:spcPts val="0"/>
              </a:spcBef>
              <a:spcAft>
                <a:spcPts val="0"/>
              </a:spcAft>
              <a:buClr>
                <a:srgbClr val="B7B7B7"/>
              </a:buClr>
              <a:buSzPts val="1800"/>
              <a:buFont typeface="Lato Light"/>
              <a:buChar char="×"/>
            </a:pPr>
            <a:r>
              <a:rPr lang="en" sz="1800">
                <a:solidFill>
                  <a:srgbClr val="666666"/>
                </a:solidFill>
                <a:latin typeface="Lato Light"/>
                <a:ea typeface="Lato Light"/>
                <a:cs typeface="Lato Light"/>
                <a:sym typeface="Lato Light"/>
              </a:rPr>
              <a:t>Client’s space is  accessed by others</a:t>
            </a:r>
            <a:endParaRPr sz="1800">
              <a:solidFill>
                <a:srgbClr val="666666"/>
              </a:solidFill>
              <a:latin typeface="Lato Light"/>
              <a:ea typeface="Lato Light"/>
              <a:cs typeface="Lato Light"/>
              <a:sym typeface="Lato Light"/>
            </a:endParaRPr>
          </a:p>
          <a:p>
            <a:pPr indent="-342900" lvl="0" marL="457200" rtl="0" algn="l">
              <a:spcBef>
                <a:spcPts val="0"/>
              </a:spcBef>
              <a:spcAft>
                <a:spcPts val="0"/>
              </a:spcAft>
              <a:buClr>
                <a:srgbClr val="B7B7B7"/>
              </a:buClr>
              <a:buSzPts val="1800"/>
              <a:buFont typeface="Lato Light"/>
              <a:buChar char="×"/>
            </a:pPr>
            <a:r>
              <a:rPr lang="en" sz="1800">
                <a:solidFill>
                  <a:srgbClr val="666666"/>
                </a:solidFill>
                <a:latin typeface="Lato Light"/>
                <a:ea typeface="Lato Light"/>
                <a:cs typeface="Lato Light"/>
                <a:sym typeface="Lato Light"/>
              </a:rPr>
              <a:t>Whether client’s space is a Therapy-affirming space </a:t>
            </a:r>
            <a:endParaRPr sz="1800">
              <a:solidFill>
                <a:srgbClr val="666666"/>
              </a:solidFill>
              <a:latin typeface="Lato Light"/>
              <a:ea typeface="Lato Light"/>
              <a:cs typeface="Lato Light"/>
              <a:sym typeface="Lato Light"/>
            </a:endParaRPr>
          </a:p>
          <a:p>
            <a:pPr indent="-342900" lvl="0" marL="457200" rtl="0" algn="l">
              <a:spcBef>
                <a:spcPts val="0"/>
              </a:spcBef>
              <a:spcAft>
                <a:spcPts val="0"/>
              </a:spcAft>
              <a:buClr>
                <a:srgbClr val="B7B7B7"/>
              </a:buClr>
              <a:buSzPts val="1800"/>
              <a:buFont typeface="Lato Light"/>
              <a:buChar char="×"/>
            </a:pPr>
            <a:r>
              <a:rPr lang="en" sz="1800">
                <a:solidFill>
                  <a:srgbClr val="666666"/>
                </a:solidFill>
                <a:latin typeface="Lato Light"/>
                <a:ea typeface="Lato Light"/>
                <a:cs typeface="Lato Light"/>
                <a:sym typeface="Lato Light"/>
              </a:rPr>
              <a:t>Client’s safety</a:t>
            </a:r>
            <a:endParaRPr sz="1800">
              <a:solidFill>
                <a:srgbClr val="666666"/>
              </a:solidFill>
              <a:latin typeface="Lato Light"/>
              <a:ea typeface="Lato Light"/>
              <a:cs typeface="Lato Light"/>
              <a:sym typeface="Lato Light"/>
            </a:endParaRPr>
          </a:p>
          <a:p>
            <a:pPr indent="-342900" lvl="0" marL="457200" rtl="0" algn="l">
              <a:spcBef>
                <a:spcPts val="0"/>
              </a:spcBef>
              <a:spcAft>
                <a:spcPts val="0"/>
              </a:spcAft>
              <a:buClr>
                <a:srgbClr val="B7B7B7"/>
              </a:buClr>
              <a:buSzPts val="1800"/>
              <a:buFont typeface="Lato Light"/>
              <a:buChar char="×"/>
            </a:pPr>
            <a:r>
              <a:rPr lang="en" sz="1800">
                <a:solidFill>
                  <a:srgbClr val="666666"/>
                </a:solidFill>
                <a:latin typeface="Lato Light"/>
                <a:ea typeface="Lato Light"/>
                <a:cs typeface="Lato Light"/>
                <a:sym typeface="Lato Light"/>
              </a:rPr>
              <a:t>Location of the client</a:t>
            </a:r>
            <a:endParaRPr sz="4800">
              <a:solidFill>
                <a:srgbClr val="434343"/>
              </a:solidFill>
              <a:latin typeface="Lato Hairline"/>
              <a:ea typeface="Lato Hairline"/>
              <a:cs typeface="Lato Hairline"/>
              <a:sym typeface="Lato Hairline"/>
            </a:endParaRPr>
          </a:p>
          <a:p>
            <a:pPr indent="0" lvl="0" marL="0" rtl="0" algn="l">
              <a:spcBef>
                <a:spcPts val="0"/>
              </a:spcBef>
              <a:spcAft>
                <a:spcPts val="0"/>
              </a:spcAft>
              <a:buNone/>
            </a:pPr>
            <a:r>
              <a:t/>
            </a:r>
            <a:endParaRPr sz="4800">
              <a:solidFill>
                <a:srgbClr val="434343"/>
              </a:solidFill>
              <a:latin typeface="Lato Hairline"/>
              <a:ea typeface="Lato Hairline"/>
              <a:cs typeface="Lato Hairline"/>
              <a:sym typeface="Lato Hairline"/>
            </a:endParaRPr>
          </a:p>
          <a:p>
            <a:pPr indent="0" lvl="0" marL="0" rtl="0" algn="l">
              <a:spcBef>
                <a:spcPts val="600"/>
              </a:spcBef>
              <a:spcAft>
                <a:spcPts val="0"/>
              </a:spcAft>
              <a:buNone/>
            </a:pPr>
            <a:r>
              <a:t/>
            </a:r>
            <a:endParaRPr sz="1800">
              <a:solidFill>
                <a:srgbClr val="666666"/>
              </a:solidFill>
              <a:latin typeface="Lato Light"/>
              <a:ea typeface="Lato Light"/>
              <a:cs typeface="Lato Light"/>
              <a:sym typeface="Lato Light"/>
            </a:endParaRPr>
          </a:p>
          <a:p>
            <a:pPr indent="0" lvl="0" marL="0" rtl="0" algn="l">
              <a:spcBef>
                <a:spcPts val="600"/>
              </a:spcBef>
              <a:spcAft>
                <a:spcPts val="0"/>
              </a:spcAft>
              <a:buNone/>
            </a:pPr>
            <a:r>
              <a:rPr lang="en" sz="1800">
                <a:solidFill>
                  <a:srgbClr val="666666"/>
                </a:solidFill>
                <a:latin typeface="Lato Light"/>
                <a:ea typeface="Lato Light"/>
                <a:cs typeface="Lato Light"/>
                <a:sym typeface="Lato Light"/>
              </a:rPr>
              <a:t>Clinicians do not have control over:</a:t>
            </a:r>
            <a:endParaRPr sz="1800">
              <a:solidFill>
                <a:srgbClr val="666666"/>
              </a:solidFill>
              <a:latin typeface="Lato Light"/>
              <a:ea typeface="Lato Light"/>
              <a:cs typeface="Lato Light"/>
              <a:sym typeface="Lato Light"/>
            </a:endParaRPr>
          </a:p>
          <a:p>
            <a:pPr indent="-342900" lvl="0" marL="457200" rtl="0" algn="l">
              <a:spcBef>
                <a:spcPts val="600"/>
              </a:spcBef>
              <a:spcAft>
                <a:spcPts val="0"/>
              </a:spcAft>
              <a:buClr>
                <a:srgbClr val="B7B7B7"/>
              </a:buClr>
              <a:buSzPts val="1800"/>
              <a:buFont typeface="Lato Light"/>
              <a:buChar char="×"/>
            </a:pPr>
            <a:r>
              <a:rPr lang="en" sz="1800">
                <a:solidFill>
                  <a:srgbClr val="666666"/>
                </a:solidFill>
                <a:latin typeface="Lato Light"/>
                <a:ea typeface="Lato Light"/>
                <a:cs typeface="Lato Light"/>
                <a:sym typeface="Lato Light"/>
              </a:rPr>
              <a:t>  Privacy</a:t>
            </a:r>
            <a:endParaRPr sz="1800">
              <a:solidFill>
                <a:srgbClr val="666666"/>
              </a:solidFill>
              <a:latin typeface="Lato Light"/>
              <a:ea typeface="Lato Light"/>
              <a:cs typeface="Lato Light"/>
              <a:sym typeface="Lato Light"/>
            </a:endParaRPr>
          </a:p>
          <a:p>
            <a:pPr indent="-342900" lvl="0" marL="457200" rtl="0" algn="l">
              <a:spcBef>
                <a:spcPts val="0"/>
              </a:spcBef>
              <a:spcAft>
                <a:spcPts val="0"/>
              </a:spcAft>
              <a:buClr>
                <a:srgbClr val="B7B7B7"/>
              </a:buClr>
              <a:buSzPts val="1800"/>
              <a:buFont typeface="Lato Light"/>
              <a:buChar char="×"/>
            </a:pPr>
            <a:r>
              <a:rPr lang="en" sz="1800">
                <a:solidFill>
                  <a:srgbClr val="666666"/>
                </a:solidFill>
                <a:latin typeface="Lato Light"/>
                <a:ea typeface="Lato Light"/>
                <a:cs typeface="Lato Light"/>
                <a:sym typeface="Lato Light"/>
              </a:rPr>
              <a:t>Client’s space is  accessed by others</a:t>
            </a:r>
            <a:endParaRPr sz="1800">
              <a:solidFill>
                <a:srgbClr val="666666"/>
              </a:solidFill>
              <a:latin typeface="Lato Light"/>
              <a:ea typeface="Lato Light"/>
              <a:cs typeface="Lato Light"/>
              <a:sym typeface="Lato Light"/>
            </a:endParaRPr>
          </a:p>
          <a:p>
            <a:pPr indent="-342900" lvl="0" marL="457200" rtl="0" algn="l">
              <a:spcBef>
                <a:spcPts val="0"/>
              </a:spcBef>
              <a:spcAft>
                <a:spcPts val="0"/>
              </a:spcAft>
              <a:buClr>
                <a:srgbClr val="B7B7B7"/>
              </a:buClr>
              <a:buSzPts val="1800"/>
              <a:buFont typeface="Lato Light"/>
              <a:buChar char="×"/>
            </a:pPr>
            <a:r>
              <a:rPr lang="en" sz="1800">
                <a:solidFill>
                  <a:srgbClr val="666666"/>
                </a:solidFill>
                <a:latin typeface="Lato Light"/>
                <a:ea typeface="Lato Light"/>
                <a:cs typeface="Lato Light"/>
                <a:sym typeface="Lato Light"/>
              </a:rPr>
              <a:t>Whether client’s space is a Therapy-affirming space </a:t>
            </a:r>
            <a:endParaRPr sz="1800">
              <a:solidFill>
                <a:srgbClr val="666666"/>
              </a:solidFill>
              <a:latin typeface="Lato Light"/>
              <a:ea typeface="Lato Light"/>
              <a:cs typeface="Lato Light"/>
              <a:sym typeface="Lato Light"/>
            </a:endParaRPr>
          </a:p>
          <a:p>
            <a:pPr indent="-342900" lvl="0" marL="457200" rtl="0" algn="l">
              <a:spcBef>
                <a:spcPts val="0"/>
              </a:spcBef>
              <a:spcAft>
                <a:spcPts val="0"/>
              </a:spcAft>
              <a:buClr>
                <a:srgbClr val="B7B7B7"/>
              </a:buClr>
              <a:buSzPts val="1800"/>
              <a:buFont typeface="Lato Light"/>
              <a:buChar char="×"/>
            </a:pPr>
            <a:r>
              <a:rPr lang="en" sz="1800">
                <a:solidFill>
                  <a:srgbClr val="666666"/>
                </a:solidFill>
                <a:latin typeface="Lato Light"/>
                <a:ea typeface="Lato Light"/>
                <a:cs typeface="Lato Light"/>
                <a:sym typeface="Lato Light"/>
              </a:rPr>
              <a:t>Client’s safety</a:t>
            </a:r>
            <a:endParaRPr sz="1800">
              <a:solidFill>
                <a:srgbClr val="666666"/>
              </a:solidFill>
              <a:latin typeface="Lato Light"/>
              <a:ea typeface="Lato Light"/>
              <a:cs typeface="Lato Light"/>
              <a:sym typeface="Lato Light"/>
            </a:endParaRPr>
          </a:p>
          <a:p>
            <a:pPr indent="-342900" lvl="0" marL="457200" rtl="0" algn="l">
              <a:spcBef>
                <a:spcPts val="0"/>
              </a:spcBef>
              <a:spcAft>
                <a:spcPts val="0"/>
              </a:spcAft>
              <a:buClr>
                <a:srgbClr val="B7B7B7"/>
              </a:buClr>
              <a:buSzPts val="1800"/>
              <a:buFont typeface="Lato Light"/>
              <a:buChar char="×"/>
            </a:pPr>
            <a:r>
              <a:rPr lang="en" sz="1800">
                <a:solidFill>
                  <a:srgbClr val="666666"/>
                </a:solidFill>
                <a:latin typeface="Lato Light"/>
                <a:ea typeface="Lato Light"/>
                <a:cs typeface="Lato Light"/>
                <a:sym typeface="Lato Light"/>
              </a:rPr>
              <a:t>Location of the client</a:t>
            </a:r>
            <a:endParaRPr sz="4800">
              <a:solidFill>
                <a:srgbClr val="434343"/>
              </a:solidFill>
              <a:latin typeface="Lato Hairline"/>
              <a:ea typeface="Lato Hairline"/>
              <a:cs typeface="Lato Hairline"/>
              <a:sym typeface="Lato Hairline"/>
            </a:endParaRPr>
          </a:p>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8" name="Shape 548"/>
        <p:cNvGrpSpPr/>
        <p:nvPr/>
      </p:nvGrpSpPr>
      <p:grpSpPr>
        <a:xfrm>
          <a:off x="0" y="0"/>
          <a:ext cx="0" cy="0"/>
          <a:chOff x="0" y="0"/>
          <a:chExt cx="0" cy="0"/>
        </a:xfrm>
      </p:grpSpPr>
      <p:sp>
        <p:nvSpPr>
          <p:cNvPr id="549" name="Google Shape;549;g3f00b853824_0_42: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50" name="Google Shape;550;g3f00b853824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t/>
            </a:r>
            <a:endParaRPr sz="1800">
              <a:solidFill>
                <a:srgbClr val="666666"/>
              </a:solidFill>
              <a:latin typeface="Lato Light"/>
              <a:ea typeface="Lato Light"/>
              <a:cs typeface="Lato Light"/>
              <a:sym typeface="Lato Light"/>
            </a:endParaRPr>
          </a:p>
          <a:p>
            <a:pPr indent="0" lvl="0" marL="0" rtl="0" algn="l">
              <a:spcBef>
                <a:spcPts val="0"/>
              </a:spcBef>
              <a:spcAft>
                <a:spcPts val="0"/>
              </a:spcAft>
              <a:buNone/>
            </a:pPr>
            <a:r>
              <a:rPr lang="en" sz="3700">
                <a:solidFill>
                  <a:srgbClr val="434343"/>
                </a:solidFill>
                <a:latin typeface="Lato Hairline"/>
                <a:ea typeface="Lato Hairline"/>
                <a:cs typeface="Lato Hairline"/>
                <a:sym typeface="Lato Hairline"/>
              </a:rPr>
              <a:t>Informed Consent: (Informed Consent for Telehealth Services )</a:t>
            </a:r>
            <a:endParaRPr sz="1800">
              <a:solidFill>
                <a:srgbClr val="666666"/>
              </a:solidFill>
              <a:latin typeface="Lato Light"/>
              <a:ea typeface="Lato Light"/>
              <a:cs typeface="Lato Light"/>
              <a:sym typeface="Lato Light"/>
            </a:endParaRPr>
          </a:p>
          <a:p>
            <a:pPr indent="0" lvl="0" marL="0" rtl="0" algn="l">
              <a:spcBef>
                <a:spcPts val="600"/>
              </a:spcBef>
              <a:spcAft>
                <a:spcPts val="0"/>
              </a:spcAft>
              <a:buNone/>
            </a:pPr>
            <a:r>
              <a:t/>
            </a:r>
            <a:endParaRPr sz="1800">
              <a:solidFill>
                <a:srgbClr val="666666"/>
              </a:solidFill>
              <a:latin typeface="Lato Light"/>
              <a:ea typeface="Lato Light"/>
              <a:cs typeface="Lato Light"/>
              <a:sym typeface="Lato Light"/>
            </a:endParaRPr>
          </a:p>
          <a:p>
            <a:pPr indent="0" lvl="0" marL="0" rtl="0" algn="l">
              <a:spcBef>
                <a:spcPts val="600"/>
              </a:spcBef>
              <a:spcAft>
                <a:spcPts val="0"/>
              </a:spcAft>
              <a:buNone/>
            </a:pPr>
            <a:r>
              <a:t/>
            </a:r>
            <a:endParaRPr sz="1800">
              <a:solidFill>
                <a:srgbClr val="666666"/>
              </a:solidFill>
              <a:latin typeface="Lato Light"/>
              <a:ea typeface="Lato Light"/>
              <a:cs typeface="Lato Light"/>
              <a:sym typeface="Lato Light"/>
            </a:endParaRPr>
          </a:p>
          <a:p>
            <a:pPr indent="0" lvl="0" marL="0" rtl="0" algn="l">
              <a:spcBef>
                <a:spcPts val="600"/>
              </a:spcBef>
              <a:spcAft>
                <a:spcPts val="0"/>
              </a:spcAft>
              <a:buClr>
                <a:schemeClr val="dk1"/>
              </a:buClr>
              <a:buSzPts val="1100"/>
              <a:buFont typeface="Arial"/>
              <a:buNone/>
            </a:pPr>
            <a:r>
              <a:rPr lang="en" sz="1800">
                <a:solidFill>
                  <a:srgbClr val="666666"/>
                </a:solidFill>
                <a:latin typeface="Lato Light"/>
                <a:ea typeface="Lato Light"/>
                <a:cs typeface="Lato Light"/>
                <a:sym typeface="Lato Light"/>
              </a:rPr>
              <a:t>TMH calls for informed consent items in addition to your standard informed consent. </a:t>
            </a:r>
            <a:endParaRPr sz="1800">
              <a:solidFill>
                <a:srgbClr val="666666"/>
              </a:solidFill>
              <a:latin typeface="Lato Light"/>
              <a:ea typeface="Lato Light"/>
              <a:cs typeface="Lato Light"/>
              <a:sym typeface="Lato Light"/>
            </a:endParaRPr>
          </a:p>
          <a:p>
            <a:pPr indent="0" lvl="0" marL="0" rtl="0" algn="l">
              <a:spcBef>
                <a:spcPts val="600"/>
              </a:spcBef>
              <a:spcAft>
                <a:spcPts val="0"/>
              </a:spcAft>
              <a:buClr>
                <a:schemeClr val="dk1"/>
              </a:buClr>
              <a:buSzPts val="1100"/>
              <a:buFont typeface="Arial"/>
              <a:buNone/>
            </a:pPr>
            <a:r>
              <a:rPr lang="en" sz="1800">
                <a:solidFill>
                  <a:srgbClr val="666666"/>
                </a:solidFill>
                <a:latin typeface="Lato Light"/>
                <a:ea typeface="Lato Light"/>
                <a:cs typeface="Lato Light"/>
                <a:sym typeface="Lato Light"/>
              </a:rPr>
              <a:t>Intake Paperwork :</a:t>
            </a:r>
            <a:endParaRPr sz="1800">
              <a:solidFill>
                <a:srgbClr val="666666"/>
              </a:solidFill>
              <a:latin typeface="Lato Light"/>
              <a:ea typeface="Lato Light"/>
              <a:cs typeface="Lato Light"/>
              <a:sym typeface="Lato Light"/>
            </a:endParaRPr>
          </a:p>
          <a:p>
            <a:pPr indent="0" lvl="0" marL="0" rtl="0" algn="l">
              <a:spcBef>
                <a:spcPts val="0"/>
              </a:spcBef>
              <a:spcAft>
                <a:spcPts val="0"/>
              </a:spcAft>
              <a:buClr>
                <a:schemeClr val="dk1"/>
              </a:buClr>
              <a:buSzPts val="1100"/>
              <a:buFont typeface="Arial"/>
              <a:buNone/>
            </a:pPr>
            <a:r>
              <a:rPr lang="en" sz="1800">
                <a:solidFill>
                  <a:srgbClr val="434343"/>
                </a:solidFill>
                <a:latin typeface="Lato Hairline"/>
                <a:ea typeface="Lato Hairline"/>
                <a:cs typeface="Lato Hairline"/>
                <a:sym typeface="Lato Hairline"/>
              </a:rPr>
              <a:t>Informed Consent: for informed consent Telehealth services and Tech Safety Consent Form  in TA.</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1" name="Shape 561"/>
        <p:cNvGrpSpPr/>
        <p:nvPr/>
      </p:nvGrpSpPr>
      <p:grpSpPr>
        <a:xfrm>
          <a:off x="0" y="0"/>
          <a:ext cx="0" cy="0"/>
          <a:chOff x="0" y="0"/>
          <a:chExt cx="0" cy="0"/>
        </a:xfrm>
      </p:grpSpPr>
      <p:sp>
        <p:nvSpPr>
          <p:cNvPr id="562" name="Google Shape;562;g3f07b8f6ed0_0_21: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63" name="Google Shape;563;g3f07b8f6ed0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900">
                <a:solidFill>
                  <a:srgbClr val="434343"/>
                </a:solidFill>
                <a:latin typeface="Lato Hairline"/>
                <a:ea typeface="Lato Hairline"/>
                <a:cs typeface="Lato Hairline"/>
                <a:sym typeface="Lato Hairline"/>
              </a:rPr>
              <a:t>Informed Consent: (Informed Consent for Telehealth Services )</a:t>
            </a:r>
            <a:endParaRPr sz="2900">
              <a:solidFill>
                <a:srgbClr val="434343"/>
              </a:solidFill>
              <a:latin typeface="Lato Hairline"/>
              <a:ea typeface="Lato Hairline"/>
              <a:cs typeface="Lato Hairline"/>
              <a:sym typeface="Lato Hairline"/>
            </a:endParaRPr>
          </a:p>
          <a:p>
            <a:pPr indent="0" lvl="0" marL="457200" rtl="0" algn="l">
              <a:spcBef>
                <a:spcPts val="600"/>
              </a:spcBef>
              <a:spcAft>
                <a:spcPts val="0"/>
              </a:spcAft>
              <a:buNone/>
            </a:pPr>
            <a:r>
              <a:t/>
            </a:r>
            <a:endParaRPr sz="1800">
              <a:solidFill>
                <a:srgbClr val="666666"/>
              </a:solidFill>
              <a:latin typeface="Lato Light"/>
              <a:ea typeface="Lato Light"/>
              <a:cs typeface="Lato Light"/>
              <a:sym typeface="Lato Light"/>
            </a:endParaRPr>
          </a:p>
          <a:p>
            <a:pPr indent="-342900" lvl="0" marL="457200" rtl="0" algn="l">
              <a:spcBef>
                <a:spcPts val="600"/>
              </a:spcBef>
              <a:spcAft>
                <a:spcPts val="0"/>
              </a:spcAft>
              <a:buClr>
                <a:srgbClr val="B7B7B7"/>
              </a:buClr>
              <a:buSzPts val="1800"/>
              <a:buFont typeface="Lato Light"/>
              <a:buChar char="-"/>
            </a:pPr>
            <a:r>
              <a:rPr lang="en" sz="1800">
                <a:solidFill>
                  <a:srgbClr val="666666"/>
                </a:solidFill>
                <a:latin typeface="Lato Light"/>
                <a:ea typeface="Lato Light"/>
                <a:cs typeface="Lato Light"/>
                <a:sym typeface="Lato Light"/>
              </a:rPr>
              <a:t>TMH calls for informed consent items in addition to your standard informed consent. </a:t>
            </a:r>
            <a:endParaRPr sz="1800">
              <a:solidFill>
                <a:srgbClr val="666666"/>
              </a:solidFill>
              <a:latin typeface="Lato Light"/>
              <a:ea typeface="Lato Light"/>
              <a:cs typeface="Lato Light"/>
              <a:sym typeface="Lato Light"/>
            </a:endParaRPr>
          </a:p>
          <a:p>
            <a:pPr indent="-342900" lvl="0" marL="457200" rtl="0" algn="l">
              <a:spcBef>
                <a:spcPts val="0"/>
              </a:spcBef>
              <a:spcAft>
                <a:spcPts val="0"/>
              </a:spcAft>
              <a:buClr>
                <a:srgbClr val="B7B7B7"/>
              </a:buClr>
              <a:buSzPts val="1800"/>
              <a:buFont typeface="Lato Light"/>
              <a:buChar char="-"/>
            </a:pPr>
            <a:r>
              <a:rPr lang="en" sz="1800">
                <a:solidFill>
                  <a:srgbClr val="666666"/>
                </a:solidFill>
                <a:latin typeface="Lato Light"/>
                <a:ea typeface="Lato Light"/>
                <a:cs typeface="Lato Light"/>
                <a:sym typeface="Lato Light"/>
              </a:rPr>
              <a:t>Important to note that there is a chance technology can fail on us,  potentially in sensitive situations.  </a:t>
            </a:r>
            <a:endParaRPr sz="1800">
              <a:solidFill>
                <a:srgbClr val="666666"/>
              </a:solidFill>
              <a:latin typeface="Lato Light"/>
              <a:ea typeface="Lato Light"/>
              <a:cs typeface="Lato Light"/>
              <a:sym typeface="Lato Light"/>
            </a:endParaRPr>
          </a:p>
          <a:p>
            <a:pPr indent="-342900" lvl="0" marL="457200" rtl="0" algn="l">
              <a:spcBef>
                <a:spcPts val="0"/>
              </a:spcBef>
              <a:spcAft>
                <a:spcPts val="0"/>
              </a:spcAft>
              <a:buClr>
                <a:srgbClr val="B7B7B7"/>
              </a:buClr>
              <a:buSzPts val="1800"/>
              <a:buFont typeface="Lato Light"/>
              <a:buChar char="-"/>
            </a:pPr>
            <a:r>
              <a:rPr lang="en" sz="1800">
                <a:solidFill>
                  <a:srgbClr val="666666"/>
                </a:solidFill>
                <a:latin typeface="Lato Light"/>
                <a:ea typeface="Lato Light"/>
                <a:cs typeface="Lato Light"/>
                <a:sym typeface="Lato Light"/>
              </a:rPr>
              <a:t>As a Result, a plan for resuming contact with the therapist after a  technology failure. (Tech Safety Plan)</a:t>
            </a:r>
            <a:endParaRPr sz="1800">
              <a:solidFill>
                <a:srgbClr val="666666"/>
              </a:solidFill>
              <a:latin typeface="Lato Light"/>
              <a:ea typeface="Lato Light"/>
              <a:cs typeface="Lato Light"/>
              <a:sym typeface="Lato Light"/>
            </a:endParaRPr>
          </a:p>
          <a:p>
            <a:pPr indent="-342900" lvl="0" marL="457200" rtl="0" algn="l">
              <a:spcBef>
                <a:spcPts val="0"/>
              </a:spcBef>
              <a:spcAft>
                <a:spcPts val="0"/>
              </a:spcAft>
              <a:buClr>
                <a:srgbClr val="B7B7B7"/>
              </a:buClr>
              <a:buSzPts val="1800"/>
              <a:buFont typeface="Lato Light"/>
              <a:buChar char="-"/>
            </a:pPr>
            <a:r>
              <a:rPr lang="en" sz="1800">
                <a:solidFill>
                  <a:srgbClr val="666666"/>
                </a:solidFill>
                <a:latin typeface="Lato Light"/>
                <a:ea typeface="Lato Light"/>
                <a:cs typeface="Lato Light"/>
                <a:sym typeface="Lato Light"/>
              </a:rPr>
              <a:t>There should be an ongoing expectation that you as the therapist will be assessing for  the appropriateness of telemental health for your clients. </a:t>
            </a:r>
            <a:endParaRPr sz="1800">
              <a:solidFill>
                <a:srgbClr val="666666"/>
              </a:solidFill>
              <a:latin typeface="Lato Light"/>
              <a:ea typeface="Lato Light"/>
              <a:cs typeface="Lato Light"/>
              <a:sym typeface="Lato Light"/>
            </a:endParaRPr>
          </a:p>
          <a:p>
            <a:pPr indent="0" lvl="0" marL="0" rtl="0" algn="l">
              <a:spcBef>
                <a:spcPts val="0"/>
              </a:spcBef>
              <a:spcAft>
                <a:spcPts val="0"/>
              </a:spcAft>
              <a:buClr>
                <a:schemeClr val="dk1"/>
              </a:buClr>
              <a:buSzPts val="1100"/>
              <a:buFont typeface="Arial"/>
              <a:buNone/>
            </a:pPr>
            <a:r>
              <a:rPr lang="en" sz="1800">
                <a:solidFill>
                  <a:srgbClr val="666666"/>
                </a:solidFill>
                <a:latin typeface="Lato Light"/>
                <a:ea typeface="Lato Light"/>
                <a:cs typeface="Lato Light"/>
                <a:sym typeface="Lato Light"/>
              </a:rPr>
              <a:t>Therapist should provide advice on how the client may compromise their own  confidentiality through their own behaviors around  personal security, or through sharing information  about their telemental health sessions with others. </a:t>
            </a:r>
            <a:endParaRPr sz="1800">
              <a:solidFill>
                <a:srgbClr val="666666"/>
              </a:solidFill>
              <a:latin typeface="Lato Light"/>
              <a:ea typeface="Lato Light"/>
              <a:cs typeface="Lato Light"/>
              <a:sym typeface="Lato Light"/>
            </a:endParaRPr>
          </a:p>
          <a:p>
            <a:pPr indent="0" lvl="0" marL="0" rtl="0" algn="l">
              <a:spcBef>
                <a:spcPts val="0"/>
              </a:spcBef>
              <a:spcAft>
                <a:spcPts val="0"/>
              </a:spcAft>
              <a:buClr>
                <a:schemeClr val="dk1"/>
              </a:buClr>
              <a:buSzPts val="1100"/>
              <a:buFont typeface="Arial"/>
              <a:buNone/>
            </a:pPr>
            <a:r>
              <a:rPr lang="en" sz="1800">
                <a:solidFill>
                  <a:srgbClr val="434343"/>
                </a:solidFill>
                <a:latin typeface="Times New Roman"/>
                <a:ea typeface="Times New Roman"/>
                <a:cs typeface="Times New Roman"/>
                <a:sym typeface="Times New Roman"/>
              </a:rPr>
              <a:t>Now I will walk you through how to find  the informed consent and the tech safety consent form</a:t>
            </a:r>
            <a:endParaRPr sz="1800">
              <a:solidFill>
                <a:srgbClr val="434343"/>
              </a:solidFill>
              <a:latin typeface="Times New Roman"/>
              <a:ea typeface="Times New Roman"/>
              <a:cs typeface="Times New Roman"/>
              <a:sym typeface="Times New Roman"/>
            </a:endParaRPr>
          </a:p>
          <a:p>
            <a:pPr indent="0" lvl="0" marL="0" rtl="0" algn="l">
              <a:spcBef>
                <a:spcPts val="0"/>
              </a:spcBef>
              <a:spcAft>
                <a:spcPts val="0"/>
              </a:spcAft>
              <a:buClr>
                <a:schemeClr val="dk1"/>
              </a:buClr>
              <a:buSzPts val="1100"/>
              <a:buFont typeface="Arial"/>
              <a:buNone/>
            </a:pPr>
            <a:r>
              <a:t/>
            </a:r>
            <a:endParaRPr sz="1800">
              <a:solidFill>
                <a:srgbClr val="434343"/>
              </a:solidFill>
              <a:latin typeface="Lato Hairline"/>
              <a:ea typeface="Lato Hairline"/>
              <a:cs typeface="Lato Hairline"/>
              <a:sym typeface="Lato Hairline"/>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8" name="Shape 568"/>
        <p:cNvGrpSpPr/>
        <p:nvPr/>
      </p:nvGrpSpPr>
      <p:grpSpPr>
        <a:xfrm>
          <a:off x="0" y="0"/>
          <a:ext cx="0" cy="0"/>
          <a:chOff x="0" y="0"/>
          <a:chExt cx="0" cy="0"/>
        </a:xfrm>
      </p:grpSpPr>
      <p:sp>
        <p:nvSpPr>
          <p:cNvPr id="569" name="Google Shape;569;g3f00b853824_0_37: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70" name="Google Shape;570;g3f00b853824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20000"/>
              </a:lnSpc>
              <a:spcBef>
                <a:spcPts val="0"/>
              </a:spcBef>
              <a:spcAft>
                <a:spcPts val="0"/>
              </a:spcAft>
              <a:buClr>
                <a:schemeClr val="dk1"/>
              </a:buClr>
              <a:buSzPts val="1100"/>
              <a:buFont typeface="Arial"/>
              <a:buNone/>
            </a:pPr>
            <a:r>
              <a:rPr lang="en" sz="2750">
                <a:solidFill>
                  <a:schemeClr val="dk1"/>
                </a:solidFill>
                <a:latin typeface="Montserrat"/>
                <a:ea typeface="Montserrat"/>
                <a:cs typeface="Montserrat"/>
                <a:sym typeface="Montserrat"/>
              </a:rPr>
              <a:t>Section 5:</a:t>
            </a:r>
            <a:endParaRPr sz="2750">
              <a:solidFill>
                <a:schemeClr val="dk1"/>
              </a:solidFill>
              <a:latin typeface="Montserrat"/>
              <a:ea typeface="Montserrat"/>
              <a:cs typeface="Montserrat"/>
              <a:sym typeface="Montserrat"/>
            </a:endParaRPr>
          </a:p>
          <a:p>
            <a:pPr indent="0" lvl="0" marL="0" rtl="0" algn="l">
              <a:lnSpc>
                <a:spcPct val="120000"/>
              </a:lnSpc>
              <a:spcBef>
                <a:spcPts val="400"/>
              </a:spcBef>
              <a:spcAft>
                <a:spcPts val="400"/>
              </a:spcAft>
              <a:buClr>
                <a:schemeClr val="dk1"/>
              </a:buClr>
              <a:buSzPts val="1100"/>
              <a:buFont typeface="Arial"/>
              <a:buNone/>
            </a:pPr>
            <a:r>
              <a:rPr lang="en" sz="2400">
                <a:solidFill>
                  <a:schemeClr val="dk1"/>
                </a:solidFill>
                <a:latin typeface="Montserrat"/>
                <a:ea typeface="Montserrat"/>
                <a:cs typeface="Montserrat"/>
                <a:sym typeface="Montserrat"/>
              </a:rPr>
              <a:t>Practicing Via Telemental Health II: Care Delivery Fundamentals and  The Clinician-Client Relationship</a:t>
            </a:r>
            <a:endParaRPr>
              <a:solidFill>
                <a:schemeClr val="dk1"/>
              </a:solidFil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3" name="Shape 573"/>
        <p:cNvGrpSpPr/>
        <p:nvPr/>
      </p:nvGrpSpPr>
      <p:grpSpPr>
        <a:xfrm>
          <a:off x="0" y="0"/>
          <a:ext cx="0" cy="0"/>
          <a:chOff x="0" y="0"/>
          <a:chExt cx="0" cy="0"/>
        </a:xfrm>
      </p:grpSpPr>
      <p:sp>
        <p:nvSpPr>
          <p:cNvPr id="574" name="Google Shape;574;g3f52fda6ea6_0_2: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75" name="Google Shape;575;g3f52fda6ea6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Clinicians are authorized to conduct sessions only within the state in which they hold licensure.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Licensing jurisdiction is determined based on the client's location at the time of the session, not their residence.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If a client is located outside of the clinician’s licensed state at the time of the session, the clinician will be unable to proceed with the telehealth appointment. In such cases, please advise the client to contact the scheduling department to reschedule the appointment for a time when the client is within the licensed jurisdiction.</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For example, if a client travels to Florida and wishes to have a telehealth session during their trip, the session cannot be conducted unless the client is in a state where the clinician is licensed. The client should reach out to scheduling to arrange a new appointment when they are in the appropriate jurisdiction.</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6" name="Shape 586"/>
        <p:cNvGrpSpPr/>
        <p:nvPr/>
      </p:nvGrpSpPr>
      <p:grpSpPr>
        <a:xfrm>
          <a:off x="0" y="0"/>
          <a:ext cx="0" cy="0"/>
          <a:chOff x="0" y="0"/>
          <a:chExt cx="0" cy="0"/>
        </a:xfrm>
      </p:grpSpPr>
      <p:sp>
        <p:nvSpPr>
          <p:cNvPr id="587" name="Google Shape;587;g3f494d77bbd_11_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88" name="Google Shape;588;g3f494d77bbd_1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t/>
            </a:r>
            <a:endParaRPr sz="1800">
              <a:solidFill>
                <a:srgbClr val="666666"/>
              </a:solidFill>
              <a:latin typeface="Lato Light"/>
              <a:ea typeface="Lato Light"/>
              <a:cs typeface="Lato Light"/>
              <a:sym typeface="Lato Light"/>
            </a:endParaRPr>
          </a:p>
          <a:p>
            <a:pPr indent="0" lvl="0" marL="0" rtl="0" algn="l">
              <a:spcBef>
                <a:spcPts val="0"/>
              </a:spcBef>
              <a:spcAft>
                <a:spcPts val="0"/>
              </a:spcAft>
              <a:buNone/>
            </a:pPr>
            <a:r>
              <a:rPr lang="en" sz="4800">
                <a:solidFill>
                  <a:srgbClr val="434343"/>
                </a:solidFill>
                <a:latin typeface="Lato Hairline"/>
                <a:ea typeface="Lato Hairline"/>
                <a:cs typeface="Lato Hairline"/>
                <a:sym typeface="Lato Hairline"/>
              </a:rPr>
              <a:t>Competence in Service Delivery</a:t>
            </a:r>
            <a:endParaRPr sz="1800">
              <a:solidFill>
                <a:srgbClr val="666666"/>
              </a:solidFill>
              <a:latin typeface="Lato Light"/>
              <a:ea typeface="Lato Light"/>
              <a:cs typeface="Lato Light"/>
              <a:sym typeface="Lato Light"/>
            </a:endParaRPr>
          </a:p>
          <a:p>
            <a:pPr indent="0" lvl="0" marL="0" rtl="0" algn="l">
              <a:spcBef>
                <a:spcPts val="600"/>
              </a:spcBef>
              <a:spcAft>
                <a:spcPts val="0"/>
              </a:spcAft>
              <a:buNone/>
            </a:pPr>
            <a:r>
              <a:t/>
            </a:r>
            <a:endParaRPr sz="1800">
              <a:solidFill>
                <a:srgbClr val="666666"/>
              </a:solidFill>
              <a:latin typeface="Lato Light"/>
              <a:ea typeface="Lato Light"/>
              <a:cs typeface="Lato Light"/>
              <a:sym typeface="Lato Light"/>
            </a:endParaRPr>
          </a:p>
          <a:p>
            <a:pPr indent="0" lvl="0" marL="0" rtl="0" algn="l">
              <a:spcBef>
                <a:spcPts val="600"/>
              </a:spcBef>
              <a:spcAft>
                <a:spcPts val="0"/>
              </a:spcAft>
              <a:buClr>
                <a:schemeClr val="dk1"/>
              </a:buClr>
              <a:buSzPts val="1100"/>
              <a:buFont typeface="Arial"/>
              <a:buNone/>
            </a:pPr>
            <a:r>
              <a:rPr lang="en" sz="1800">
                <a:solidFill>
                  <a:srgbClr val="666666"/>
                </a:solidFill>
                <a:latin typeface="Lato Light"/>
                <a:ea typeface="Lato Light"/>
                <a:cs typeface="Lato Light"/>
                <a:sym typeface="Lato Light"/>
              </a:rPr>
              <a:t>Competence in service delivery is often defined as: </a:t>
            </a:r>
            <a:endParaRPr sz="1800">
              <a:solidFill>
                <a:srgbClr val="666666"/>
              </a:solidFill>
              <a:latin typeface="Lato Light"/>
              <a:ea typeface="Lato Light"/>
              <a:cs typeface="Lato Light"/>
              <a:sym typeface="Lato Light"/>
            </a:endParaRPr>
          </a:p>
          <a:p>
            <a:pPr indent="0" lvl="0" marL="0" rtl="0" algn="l">
              <a:spcBef>
                <a:spcPts val="600"/>
              </a:spcBef>
              <a:spcAft>
                <a:spcPts val="0"/>
              </a:spcAft>
              <a:buClr>
                <a:schemeClr val="dk1"/>
              </a:buClr>
              <a:buSzPts val="1100"/>
              <a:buFont typeface="Arial"/>
              <a:buNone/>
            </a:pPr>
            <a:r>
              <a:rPr lang="en" sz="1800">
                <a:solidFill>
                  <a:srgbClr val="666666"/>
                </a:solidFill>
                <a:latin typeface="Lato Light"/>
                <a:ea typeface="Lato Light"/>
                <a:cs typeface="Lato Light"/>
                <a:sym typeface="Lato Light"/>
              </a:rPr>
              <a:t>○ Your ability to use the features you need comfortably and without getting help. </a:t>
            </a:r>
            <a:endParaRPr sz="1800">
              <a:solidFill>
                <a:srgbClr val="666666"/>
              </a:solidFill>
              <a:latin typeface="Lato Light"/>
              <a:ea typeface="Lato Light"/>
              <a:cs typeface="Lato Light"/>
              <a:sym typeface="Lato Light"/>
            </a:endParaRPr>
          </a:p>
          <a:p>
            <a:pPr indent="0" lvl="0" marL="0" rtl="0" algn="l">
              <a:spcBef>
                <a:spcPts val="600"/>
              </a:spcBef>
              <a:spcAft>
                <a:spcPts val="0"/>
              </a:spcAft>
              <a:buClr>
                <a:schemeClr val="dk1"/>
              </a:buClr>
              <a:buSzPts val="1100"/>
              <a:buFont typeface="Arial"/>
              <a:buNone/>
            </a:pPr>
            <a:r>
              <a:rPr lang="en" sz="1800">
                <a:solidFill>
                  <a:srgbClr val="666666"/>
                </a:solidFill>
                <a:latin typeface="Lato Light"/>
                <a:ea typeface="Lato Light"/>
                <a:cs typeface="Lato Light"/>
                <a:sym typeface="Lato Light"/>
              </a:rPr>
              <a:t>○Feeling comfortably explaining to another person (e.g. a client) how to use those features. </a:t>
            </a:r>
            <a:endParaRPr sz="1800">
              <a:solidFill>
                <a:srgbClr val="666666"/>
              </a:solidFill>
              <a:latin typeface="Lato Light"/>
              <a:ea typeface="Lato Light"/>
              <a:cs typeface="Lato Light"/>
              <a:sym typeface="Lato Light"/>
            </a:endParaRPr>
          </a:p>
          <a:p>
            <a:pPr indent="0" lvl="0" marL="0" rtl="0" algn="l">
              <a:spcBef>
                <a:spcPts val="600"/>
              </a:spcBef>
              <a:spcAft>
                <a:spcPts val="0"/>
              </a:spcAft>
              <a:buClr>
                <a:schemeClr val="dk1"/>
              </a:buClr>
              <a:buSzPts val="1100"/>
              <a:buFont typeface="Arial"/>
              <a:buNone/>
            </a:pPr>
            <a:r>
              <a:rPr lang="en" sz="1800">
                <a:solidFill>
                  <a:srgbClr val="666666"/>
                </a:solidFill>
                <a:latin typeface="Lato Light"/>
                <a:ea typeface="Lato Light"/>
                <a:cs typeface="Lato Light"/>
                <a:sym typeface="Lato Light"/>
              </a:rPr>
              <a:t>○ You are able to troubleshoot clients’ technical problems, but should have resources for that on-hand if you can’t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1" name="Shape 591"/>
        <p:cNvGrpSpPr/>
        <p:nvPr/>
      </p:nvGrpSpPr>
      <p:grpSpPr>
        <a:xfrm>
          <a:off x="0" y="0"/>
          <a:ext cx="0" cy="0"/>
          <a:chOff x="0" y="0"/>
          <a:chExt cx="0" cy="0"/>
        </a:xfrm>
      </p:grpSpPr>
      <p:sp>
        <p:nvSpPr>
          <p:cNvPr id="592" name="Google Shape;592;g3f52fda6ea6_0_3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93" name="Google Shape;593;g3f52fda6ea6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b="1" sz="1200">
              <a:solidFill>
                <a:schemeClr val="dk1"/>
              </a:solidFill>
            </a:endParaRPr>
          </a:p>
          <a:p>
            <a:pPr indent="0" lvl="0" marL="0" rtl="0" algn="l">
              <a:spcBef>
                <a:spcPts val="0"/>
              </a:spcBef>
              <a:spcAft>
                <a:spcPts val="0"/>
              </a:spcAft>
              <a:buNone/>
            </a:pPr>
            <a:r>
              <a:rPr lang="en" sz="3100" u="sng">
                <a:solidFill>
                  <a:srgbClr val="1155CC"/>
                </a:solidFill>
                <a:latin typeface="Lato Hairline"/>
                <a:ea typeface="Lato Hairline"/>
                <a:cs typeface="Lato Hairline"/>
                <a:sym typeface="Lato Hairline"/>
                <a:hlinkClick r:id="rId2">
                  <a:extLst>
                    <a:ext uri="{A12FA001-AC4F-418D-AE19-62706E023703}">
                      <ahyp:hlinkClr val="tx"/>
                    </a:ext>
                  </a:extLst>
                </a:hlinkClick>
              </a:rPr>
              <a:t>Doxy.Me</a:t>
            </a:r>
            <a:r>
              <a:rPr lang="en" sz="3100">
                <a:solidFill>
                  <a:srgbClr val="434343"/>
                </a:solidFill>
                <a:latin typeface="Lato Hairline"/>
                <a:ea typeface="Lato Hairline"/>
                <a:cs typeface="Lato Hairline"/>
                <a:sym typeface="Lato Hairline"/>
              </a:rPr>
              <a:t> Competency</a:t>
            </a:r>
            <a:endParaRPr b="1" sz="100">
              <a:solidFill>
                <a:schemeClr val="dk1"/>
              </a:solidFill>
            </a:endParaRPr>
          </a:p>
          <a:p>
            <a:pPr indent="0" lvl="0" marL="0" rtl="0" algn="l">
              <a:lnSpc>
                <a:spcPct val="115000"/>
              </a:lnSpc>
              <a:spcBef>
                <a:spcPts val="0"/>
              </a:spcBef>
              <a:spcAft>
                <a:spcPts val="0"/>
              </a:spcAft>
              <a:buClr>
                <a:schemeClr val="dk1"/>
              </a:buClr>
              <a:buSzPts val="1100"/>
              <a:buFont typeface="Arial"/>
              <a:buNone/>
            </a:pPr>
            <a:r>
              <a:rPr b="1" lang="en" sz="100">
                <a:solidFill>
                  <a:schemeClr val="dk1"/>
                </a:solidFill>
              </a:rPr>
              <a:t>Before the session...</a:t>
            </a:r>
            <a:endParaRPr sz="100">
              <a:solidFill>
                <a:schemeClr val="dk1"/>
              </a:solidFill>
            </a:endParaRPr>
          </a:p>
          <a:p>
            <a:pPr indent="-292100" lvl="0" marL="457200" rtl="0" algn="l">
              <a:spcBef>
                <a:spcPts val="0"/>
              </a:spcBef>
              <a:spcAft>
                <a:spcPts val="0"/>
              </a:spcAft>
              <a:buClr>
                <a:srgbClr val="231F20"/>
              </a:buClr>
              <a:buSzPts val="1000"/>
              <a:buFont typeface="Arial"/>
              <a:buChar char="✓"/>
            </a:pPr>
            <a:r>
              <a:rPr lang="en" sz="1000">
                <a:solidFill>
                  <a:srgbClr val="231F20"/>
                </a:solidFill>
              </a:rPr>
              <a:t>You’re using the largest screen available to you </a:t>
            </a:r>
            <a:endParaRPr sz="1000">
              <a:solidFill>
                <a:srgbClr val="231F20"/>
              </a:solidFill>
            </a:endParaRPr>
          </a:p>
          <a:p>
            <a:pPr indent="-292100" lvl="0" marL="457200" rtl="0" algn="l">
              <a:spcBef>
                <a:spcPts val="0"/>
              </a:spcBef>
              <a:spcAft>
                <a:spcPts val="0"/>
              </a:spcAft>
              <a:buClr>
                <a:srgbClr val="231F20"/>
              </a:buClr>
              <a:buSzPts val="1000"/>
              <a:buFont typeface="Arial"/>
              <a:buChar char="✓"/>
            </a:pPr>
            <a:r>
              <a:rPr lang="en" sz="1000">
                <a:solidFill>
                  <a:srgbClr val="231F20"/>
                </a:solidFill>
              </a:rPr>
              <a:t>Your device is propped up in order to have the camera about level with your eyes (use books if necessary)</a:t>
            </a:r>
            <a:endParaRPr sz="1000">
              <a:solidFill>
                <a:srgbClr val="231F20"/>
              </a:solidFill>
            </a:endParaRPr>
          </a:p>
          <a:p>
            <a:pPr indent="-292100" lvl="0" marL="457200" rtl="0" algn="l">
              <a:spcBef>
                <a:spcPts val="0"/>
              </a:spcBef>
              <a:spcAft>
                <a:spcPts val="0"/>
              </a:spcAft>
              <a:buClr>
                <a:srgbClr val="231F20"/>
              </a:buClr>
              <a:buSzPts val="1000"/>
              <a:buFont typeface="Arial"/>
              <a:buChar char="✓"/>
            </a:pPr>
            <a:r>
              <a:rPr lang="en" sz="1000">
                <a:solidFill>
                  <a:srgbClr val="231F20"/>
                </a:solidFill>
              </a:rPr>
              <a:t>Please make sure that you’re in a well-lit space and don’t have a bright light source directly behind you</a:t>
            </a:r>
            <a:endParaRPr sz="1000">
              <a:solidFill>
                <a:srgbClr val="231F20"/>
              </a:solidFill>
            </a:endParaRPr>
          </a:p>
          <a:p>
            <a:pPr indent="-292100" lvl="0" marL="457200" rtl="0" algn="l">
              <a:spcBef>
                <a:spcPts val="0"/>
              </a:spcBef>
              <a:spcAft>
                <a:spcPts val="0"/>
              </a:spcAft>
              <a:buClr>
                <a:srgbClr val="231F20"/>
              </a:buClr>
              <a:buSzPts val="1000"/>
              <a:buFont typeface="Arial"/>
              <a:buChar char="✓"/>
            </a:pPr>
            <a:r>
              <a:rPr lang="en" sz="1000">
                <a:solidFill>
                  <a:srgbClr val="231F20"/>
                </a:solidFill>
              </a:rPr>
              <a:t>Your computer is close to your WiFi router (or plugged into the router with a cable if necessary)</a:t>
            </a:r>
            <a:endParaRPr sz="1000">
              <a:solidFill>
                <a:srgbClr val="231F20"/>
              </a:solidFill>
            </a:endParaRPr>
          </a:p>
          <a:p>
            <a:pPr indent="-292100" lvl="0" marL="457200" rtl="0" algn="l">
              <a:spcBef>
                <a:spcPts val="0"/>
              </a:spcBef>
              <a:spcAft>
                <a:spcPts val="0"/>
              </a:spcAft>
              <a:buClr>
                <a:srgbClr val="231F20"/>
              </a:buClr>
              <a:buSzPts val="1000"/>
              <a:buFont typeface="Arial"/>
              <a:buChar char="✓"/>
            </a:pPr>
            <a:r>
              <a:rPr lang="en" sz="1000">
                <a:solidFill>
                  <a:srgbClr val="231F20"/>
                </a:solidFill>
              </a:rPr>
              <a:t>CLEAR YOUR INTERNET: Don’t have any other pages, sites, or programs running during your session. Close any programs you don’t need which use your Internet connection.</a:t>
            </a:r>
            <a:endParaRPr sz="1000">
              <a:solidFill>
                <a:srgbClr val="231F20"/>
              </a:solidFill>
            </a:endParaRPr>
          </a:p>
          <a:p>
            <a:pPr indent="-292100" lvl="0" marL="457200" rtl="0" algn="l">
              <a:spcBef>
                <a:spcPts val="0"/>
              </a:spcBef>
              <a:spcAft>
                <a:spcPts val="0"/>
              </a:spcAft>
              <a:buClr>
                <a:srgbClr val="231F20"/>
              </a:buClr>
              <a:buSzPts val="1000"/>
              <a:buFont typeface="Arial"/>
              <a:buChar char="✓"/>
            </a:pPr>
            <a:r>
              <a:rPr lang="en" sz="1000">
                <a:solidFill>
                  <a:schemeClr val="dk1"/>
                </a:solidFill>
              </a:rPr>
              <a:t>Upright posture with face prominent in the center of the screen</a:t>
            </a:r>
            <a:endParaRPr sz="1000">
              <a:solidFill>
                <a:schemeClr val="dk1"/>
              </a:solidFill>
            </a:endParaRPr>
          </a:p>
          <a:p>
            <a:pPr indent="-292100" lvl="0" marL="457200" rtl="0" algn="l">
              <a:spcBef>
                <a:spcPts val="0"/>
              </a:spcBef>
              <a:spcAft>
                <a:spcPts val="0"/>
              </a:spcAft>
              <a:buClr>
                <a:schemeClr val="dk1"/>
              </a:buClr>
              <a:buSzPts val="1000"/>
              <a:buFont typeface="Arial"/>
              <a:buChar char="✓"/>
            </a:pPr>
            <a:r>
              <a:rPr lang="en" sz="1000">
                <a:solidFill>
                  <a:schemeClr val="dk1"/>
                </a:solidFill>
              </a:rPr>
              <a:t>No distractions in the environment and no other people in the room</a:t>
            </a:r>
            <a:endParaRPr sz="1000">
              <a:solidFill>
                <a:schemeClr val="dk1"/>
              </a:solidFill>
            </a:endParaRPr>
          </a:p>
          <a:p>
            <a:pPr indent="-292100" lvl="0" marL="457200" rtl="0" algn="l">
              <a:spcBef>
                <a:spcPts val="0"/>
              </a:spcBef>
              <a:spcAft>
                <a:spcPts val="0"/>
              </a:spcAft>
              <a:buClr>
                <a:schemeClr val="dk1"/>
              </a:buClr>
              <a:buSzPts val="1000"/>
              <a:buFont typeface="Arial"/>
              <a:buChar char="✓"/>
            </a:pPr>
            <a:r>
              <a:rPr lang="en" sz="1000">
                <a:solidFill>
                  <a:schemeClr val="dk1"/>
                </a:solidFill>
              </a:rPr>
              <a:t>Calm, solid-colored clothing - nothing low cut cause it looks like you have no clothes on </a:t>
            </a:r>
            <a:endParaRPr sz="1000">
              <a:solidFill>
                <a:schemeClr val="dk1"/>
              </a:solidFill>
            </a:endParaRPr>
          </a:p>
          <a:p>
            <a:pPr indent="-292100" lvl="0" marL="457200" rtl="0" algn="l">
              <a:spcBef>
                <a:spcPts val="0"/>
              </a:spcBef>
              <a:spcAft>
                <a:spcPts val="0"/>
              </a:spcAft>
              <a:buClr>
                <a:schemeClr val="dk1"/>
              </a:buClr>
              <a:buSzPts val="1000"/>
              <a:buFont typeface="Lato Light"/>
              <a:buChar char="✓"/>
            </a:pPr>
            <a:r>
              <a:rPr b="1" lang="en" sz="1800">
                <a:solidFill>
                  <a:srgbClr val="00838F"/>
                </a:solidFill>
                <a:latin typeface="Lato"/>
                <a:ea typeface="Lato"/>
                <a:cs typeface="Lato"/>
                <a:sym typeface="Lato"/>
              </a:rPr>
              <a:t>Complete a </a:t>
            </a:r>
            <a:r>
              <a:rPr b="1" lang="en" sz="1800">
                <a:solidFill>
                  <a:srgbClr val="00838F"/>
                </a:solidFill>
                <a:latin typeface="Lato"/>
                <a:ea typeface="Lato"/>
                <a:cs typeface="Lato"/>
                <a:sym typeface="Lato"/>
              </a:rPr>
              <a:t>Audio &amp; Video Check: </a:t>
            </a:r>
            <a:r>
              <a:rPr lang="en" sz="1300">
                <a:solidFill>
                  <a:srgbClr val="555555"/>
                </a:solidFill>
                <a:latin typeface="Lato"/>
                <a:ea typeface="Lato"/>
                <a:cs typeface="Lato"/>
                <a:sym typeface="Lato"/>
              </a:rPr>
              <a:t>Take proactive steps to ensure there are no audio or visual issues before the session begins. Test your microphone, camera, and connection stability.</a:t>
            </a:r>
            <a:endParaRPr sz="1300">
              <a:solidFill>
                <a:srgbClr val="555555"/>
              </a:solidFill>
              <a:latin typeface="Lato"/>
              <a:ea typeface="Lato"/>
              <a:cs typeface="Lato"/>
              <a:sym typeface="Lato"/>
            </a:endParaRPr>
          </a:p>
          <a:p>
            <a:pPr indent="-292100" lvl="0" marL="457200" rtl="0" algn="l">
              <a:spcBef>
                <a:spcPts val="600"/>
              </a:spcBef>
              <a:spcAft>
                <a:spcPts val="0"/>
              </a:spcAft>
              <a:buClr>
                <a:schemeClr val="dk1"/>
              </a:buClr>
              <a:buSzPts val="1000"/>
              <a:buFont typeface="Lato Light"/>
              <a:buChar char="✓"/>
            </a:pPr>
            <a:r>
              <a:rPr lang="en" sz="1800">
                <a:solidFill>
                  <a:srgbClr val="666666"/>
                </a:solidFill>
                <a:latin typeface="Lato Light"/>
                <a:ea typeface="Lato Light"/>
                <a:cs typeface="Lato Light"/>
                <a:sym typeface="Lato Light"/>
              </a:rPr>
              <a:t>Mobile devices experience fluctuations. The general consensus is that they should not be used when close assessment of expression and affect is required.</a:t>
            </a:r>
            <a:endParaRPr sz="1000">
              <a:solidFill>
                <a:schemeClr val="dk1"/>
              </a:solidFill>
            </a:endParaRPr>
          </a:p>
          <a:p>
            <a:pPr indent="-292100" lvl="0" marL="457200" rtl="0" algn="l">
              <a:spcBef>
                <a:spcPts val="0"/>
              </a:spcBef>
              <a:spcAft>
                <a:spcPts val="0"/>
              </a:spcAft>
              <a:buClr>
                <a:schemeClr val="dk1"/>
              </a:buClr>
              <a:buSzPts val="1000"/>
              <a:buFont typeface="Arial"/>
              <a:buChar char="✓"/>
            </a:pPr>
            <a:r>
              <a:rPr lang="en" sz="1000">
                <a:solidFill>
                  <a:schemeClr val="dk1"/>
                </a:solidFill>
              </a:rPr>
              <a:t>Have the following forms with you, ready to review:</a:t>
            </a:r>
            <a:endParaRPr sz="1000">
              <a:solidFill>
                <a:schemeClr val="dk1"/>
              </a:solidFill>
            </a:endParaRPr>
          </a:p>
          <a:p>
            <a:pPr indent="-292100" lvl="1" marL="914400" rtl="0" algn="l">
              <a:spcBef>
                <a:spcPts val="0"/>
              </a:spcBef>
              <a:spcAft>
                <a:spcPts val="0"/>
              </a:spcAft>
              <a:buClr>
                <a:schemeClr val="dk1"/>
              </a:buClr>
              <a:buSzPts val="1000"/>
              <a:buFont typeface="Arial"/>
              <a:buChar char="✓"/>
            </a:pPr>
            <a:r>
              <a:rPr lang="en" sz="1000" u="sng">
                <a:solidFill>
                  <a:srgbClr val="1155CC"/>
                </a:solidFill>
                <a:hlinkClick r:id="rId3">
                  <a:extLst>
                    <a:ext uri="{A12FA001-AC4F-418D-AE19-62706E023703}">
                      <ahyp:hlinkClr val="tx"/>
                    </a:ext>
                  </a:extLst>
                </a:hlinkClick>
              </a:rPr>
              <a:t>Tech Recovery and Safety Plan</a:t>
            </a:r>
            <a:r>
              <a:rPr lang="en" sz="1000">
                <a:solidFill>
                  <a:schemeClr val="dk1"/>
                </a:solidFill>
              </a:rPr>
              <a:t> (client completes at intake)</a:t>
            </a:r>
            <a:endParaRPr sz="1000">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17e3ee44b7c_0_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59" name="Google Shape;159;g17e3ee44b7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200">
                <a:solidFill>
                  <a:srgbClr val="434343"/>
                </a:solidFill>
                <a:latin typeface="Lato"/>
                <a:ea typeface="Lato"/>
                <a:cs typeface="Lato"/>
                <a:sym typeface="Lato"/>
              </a:rPr>
              <a:t>IF you have any questions, </a:t>
            </a:r>
            <a:r>
              <a:rPr b="1" lang="en" sz="1200">
                <a:solidFill>
                  <a:srgbClr val="434343"/>
                </a:solidFill>
                <a:latin typeface="Lato"/>
                <a:ea typeface="Lato"/>
                <a:cs typeface="Lato"/>
                <a:sym typeface="Lato"/>
              </a:rPr>
              <a:t>You can email me at  </a:t>
            </a:r>
            <a:r>
              <a:rPr b="1" lang="en" sz="1200" u="sng">
                <a:solidFill>
                  <a:schemeClr val="hlink"/>
                </a:solidFill>
                <a:latin typeface="Lato"/>
                <a:ea typeface="Lato"/>
                <a:cs typeface="Lato"/>
                <a:sym typeface="Lato"/>
                <a:hlinkClick r:id="rId2"/>
              </a:rPr>
              <a:t>maya@garrettcounseling.com</a:t>
            </a:r>
            <a:endParaRPr b="1" sz="1200">
              <a:solidFill>
                <a:srgbClr val="434343"/>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b="1" lang="en" sz="1200">
                <a:solidFill>
                  <a:srgbClr val="434343"/>
                </a:solidFill>
                <a:latin typeface="Lato"/>
                <a:ea typeface="Lato"/>
                <a:cs typeface="Lato"/>
                <a:sym typeface="Lato"/>
              </a:rPr>
              <a:t>I have the link here in which the Handouts can be located. </a:t>
            </a:r>
            <a:endParaRPr b="1" sz="1200">
              <a:solidFill>
                <a:srgbClr val="434343"/>
              </a:solidFill>
              <a:latin typeface="Lato"/>
              <a:ea typeface="Lato"/>
              <a:cs typeface="Lato"/>
              <a:sym typeface="Lato"/>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4" name="Shape 604"/>
        <p:cNvGrpSpPr/>
        <p:nvPr/>
      </p:nvGrpSpPr>
      <p:grpSpPr>
        <a:xfrm>
          <a:off x="0" y="0"/>
          <a:ext cx="0" cy="0"/>
          <a:chOff x="0" y="0"/>
          <a:chExt cx="0" cy="0"/>
        </a:xfrm>
      </p:grpSpPr>
      <p:sp>
        <p:nvSpPr>
          <p:cNvPr id="605" name="Google Shape;605;g3f81cbd1931_0_133: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06" name="Google Shape;606;g3f81cbd1931_0_1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4800" u="sng">
                <a:solidFill>
                  <a:srgbClr val="1155CC"/>
                </a:solidFill>
                <a:latin typeface="Lato Hairline"/>
                <a:ea typeface="Lato Hairline"/>
                <a:cs typeface="Lato Hairline"/>
                <a:sym typeface="Lato Hairline"/>
                <a:hlinkClick r:id="rId2">
                  <a:extLst>
                    <a:ext uri="{A12FA001-AC4F-418D-AE19-62706E023703}">
                      <ahyp:hlinkClr val="tx"/>
                    </a:ext>
                  </a:extLst>
                </a:hlinkClick>
              </a:rPr>
              <a:t>Doxy.Me</a:t>
            </a:r>
            <a:r>
              <a:rPr lang="en" sz="4800">
                <a:solidFill>
                  <a:srgbClr val="434343"/>
                </a:solidFill>
                <a:latin typeface="Lato Hairline"/>
                <a:ea typeface="Lato Hairline"/>
                <a:cs typeface="Lato Hairline"/>
                <a:sym typeface="Lato Hairline"/>
              </a:rPr>
              <a:t> Competency</a:t>
            </a:r>
            <a:endParaRPr b="1" sz="1200">
              <a:solidFill>
                <a:schemeClr val="dk1"/>
              </a:solidFill>
            </a:endParaRPr>
          </a:p>
          <a:p>
            <a:pPr indent="0" lvl="0" marL="0" rtl="0" algn="l">
              <a:spcBef>
                <a:spcPts val="0"/>
              </a:spcBef>
              <a:spcAft>
                <a:spcPts val="0"/>
              </a:spcAft>
              <a:buClr>
                <a:schemeClr val="dk1"/>
              </a:buClr>
              <a:buSzPts val="1100"/>
              <a:buFont typeface="Arial"/>
              <a:buNone/>
            </a:pPr>
            <a:r>
              <a:t/>
            </a:r>
            <a:endParaRPr b="1" sz="1200">
              <a:solidFill>
                <a:schemeClr val="dk1"/>
              </a:solidFill>
            </a:endParaRPr>
          </a:p>
          <a:p>
            <a:pPr indent="0" lvl="0" marL="0" rtl="0" algn="l">
              <a:spcBef>
                <a:spcPts val="0"/>
              </a:spcBef>
              <a:spcAft>
                <a:spcPts val="0"/>
              </a:spcAft>
              <a:buClr>
                <a:schemeClr val="dk1"/>
              </a:buClr>
              <a:buSzPts val="1100"/>
              <a:buFont typeface="Arial"/>
              <a:buNone/>
            </a:pPr>
            <a:r>
              <a:rPr b="1" lang="en" sz="1200">
                <a:solidFill>
                  <a:schemeClr val="dk1"/>
                </a:solidFill>
              </a:rPr>
              <a:t>Initial Program - Doxy.me…</a:t>
            </a:r>
            <a:endParaRPr b="1" sz="1200">
              <a:solidFill>
                <a:schemeClr val="dk1"/>
              </a:solidFill>
            </a:endParaRPr>
          </a:p>
          <a:p>
            <a:pPr indent="0" lvl="0" marL="0" rtl="0" algn="l">
              <a:spcBef>
                <a:spcPts val="0"/>
              </a:spcBef>
              <a:spcAft>
                <a:spcPts val="0"/>
              </a:spcAft>
              <a:buClr>
                <a:schemeClr val="dk1"/>
              </a:buClr>
              <a:buSzPts val="1100"/>
              <a:buFont typeface="Arial"/>
              <a:buNone/>
            </a:pPr>
            <a:r>
              <a:rPr b="1" lang="en" sz="1200">
                <a:solidFill>
                  <a:schemeClr val="dk1"/>
                </a:solidFill>
              </a:rPr>
              <a:t>Back up Program - Google Meets</a:t>
            </a:r>
            <a:endParaRPr b="1" sz="1200">
              <a:solidFill>
                <a:schemeClr val="dk1"/>
              </a:solidFill>
            </a:endParaRPr>
          </a:p>
          <a:p>
            <a:pPr indent="-292100" lvl="0" marL="457200" rtl="0" algn="l">
              <a:spcBef>
                <a:spcPts val="0"/>
              </a:spcBef>
              <a:spcAft>
                <a:spcPts val="0"/>
              </a:spcAft>
              <a:buClr>
                <a:schemeClr val="dk1"/>
              </a:buClr>
              <a:buSzPts val="1000"/>
              <a:buFont typeface="Arial"/>
              <a:buChar char="✓"/>
            </a:pPr>
            <a:r>
              <a:rPr lang="en" sz="1000">
                <a:solidFill>
                  <a:schemeClr val="dk1"/>
                </a:solidFill>
              </a:rPr>
              <a:t>You can invite them from Doxy if needed, but the office also sends them the information.</a:t>
            </a:r>
            <a:endParaRPr sz="1000">
              <a:solidFill>
                <a:schemeClr val="dk1"/>
              </a:solidFill>
            </a:endParaRPr>
          </a:p>
          <a:p>
            <a:pPr indent="-292100" lvl="1" marL="914400" rtl="0" algn="l">
              <a:spcBef>
                <a:spcPts val="0"/>
              </a:spcBef>
              <a:spcAft>
                <a:spcPts val="0"/>
              </a:spcAft>
              <a:buClr>
                <a:schemeClr val="dk1"/>
              </a:buClr>
              <a:buSzPts val="1000"/>
              <a:buFont typeface="Arial"/>
              <a:buChar char="✓"/>
            </a:pPr>
            <a:r>
              <a:rPr lang="en" sz="1000">
                <a:solidFill>
                  <a:schemeClr val="dk1"/>
                </a:solidFill>
              </a:rPr>
              <a:t>Press “Copy Link“ button</a:t>
            </a:r>
            <a:endParaRPr sz="1000">
              <a:solidFill>
                <a:schemeClr val="dk1"/>
              </a:solidFill>
            </a:endParaRPr>
          </a:p>
          <a:p>
            <a:pPr indent="-292100" lvl="1" marL="914400" rtl="0" algn="l">
              <a:spcBef>
                <a:spcPts val="0"/>
              </a:spcBef>
              <a:spcAft>
                <a:spcPts val="0"/>
              </a:spcAft>
              <a:buClr>
                <a:schemeClr val="dk1"/>
              </a:buClr>
              <a:buSzPts val="1000"/>
              <a:buFont typeface="Arial"/>
              <a:buChar char="✓"/>
            </a:pPr>
            <a:r>
              <a:rPr lang="en" sz="1000">
                <a:solidFill>
                  <a:schemeClr val="dk1"/>
                </a:solidFill>
              </a:rPr>
              <a:t>Send to the client through their Therapy Appointment Portal</a:t>
            </a:r>
            <a:endParaRPr sz="1000">
              <a:solidFill>
                <a:schemeClr val="dk1"/>
              </a:solidFill>
            </a:endParaRPr>
          </a:p>
          <a:p>
            <a:pPr indent="-292100" lvl="0" marL="457200" rtl="0" algn="l">
              <a:spcBef>
                <a:spcPts val="0"/>
              </a:spcBef>
              <a:spcAft>
                <a:spcPts val="0"/>
              </a:spcAft>
              <a:buClr>
                <a:schemeClr val="dk1"/>
              </a:buClr>
              <a:buSzPts val="1000"/>
              <a:buFont typeface="Arial"/>
              <a:buChar char="✓"/>
            </a:pPr>
            <a:r>
              <a:rPr lang="en" sz="1000">
                <a:solidFill>
                  <a:schemeClr val="dk1"/>
                </a:solidFill>
              </a:rPr>
              <a:t>You will then see the client in the top left corner under CLIENT (PATIENT) QUEUE, then click on the client name.</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4" name="Shape 614"/>
        <p:cNvGrpSpPr/>
        <p:nvPr/>
      </p:nvGrpSpPr>
      <p:grpSpPr>
        <a:xfrm>
          <a:off x="0" y="0"/>
          <a:ext cx="0" cy="0"/>
          <a:chOff x="0" y="0"/>
          <a:chExt cx="0" cy="0"/>
        </a:xfrm>
      </p:grpSpPr>
      <p:sp>
        <p:nvSpPr>
          <p:cNvPr id="615" name="Google Shape;615;g3f494d77bbd_26_35: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16" name="Google Shape;616;g3f494d77bbd_26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914400" rtl="0" algn="l">
              <a:spcBef>
                <a:spcPts val="0"/>
              </a:spcBef>
              <a:spcAft>
                <a:spcPts val="0"/>
              </a:spcAft>
              <a:buClr>
                <a:schemeClr val="dk1"/>
              </a:buClr>
              <a:buSzPts val="1100"/>
              <a:buFont typeface="Arial"/>
              <a:buNone/>
            </a:pPr>
            <a:r>
              <a:t/>
            </a:r>
            <a:endParaRPr sz="1000">
              <a:solidFill>
                <a:schemeClr val="dk1"/>
              </a:solidFill>
            </a:endParaRPr>
          </a:p>
          <a:p>
            <a:pPr indent="0" lvl="0" marL="0" rtl="0" algn="l">
              <a:spcBef>
                <a:spcPts val="0"/>
              </a:spcBef>
              <a:spcAft>
                <a:spcPts val="0"/>
              </a:spcAft>
              <a:buClr>
                <a:schemeClr val="dk1"/>
              </a:buClr>
              <a:buSzPts val="1100"/>
              <a:buFont typeface="Arial"/>
              <a:buNone/>
            </a:pPr>
            <a:r>
              <a:rPr b="1" lang="en" sz="1200">
                <a:solidFill>
                  <a:schemeClr val="dk1"/>
                </a:solidFill>
              </a:rPr>
              <a:t>At the beginning of the session…</a:t>
            </a:r>
            <a:endParaRPr b="1" sz="1200">
              <a:solidFill>
                <a:schemeClr val="dk1"/>
              </a:solidFill>
            </a:endParaRPr>
          </a:p>
          <a:p>
            <a:pPr indent="-292100" lvl="0" marL="457200" rtl="0" algn="l">
              <a:spcBef>
                <a:spcPts val="0"/>
              </a:spcBef>
              <a:spcAft>
                <a:spcPts val="0"/>
              </a:spcAft>
              <a:buClr>
                <a:schemeClr val="dk1"/>
              </a:buClr>
              <a:buSzPts val="1000"/>
              <a:buChar char="✓"/>
            </a:pPr>
            <a:r>
              <a:rPr lang="en" sz="1000">
                <a:solidFill>
                  <a:schemeClr val="dk1"/>
                </a:solidFill>
              </a:rPr>
              <a:t>Verify the client’s space is safe and confidentiality is secure</a:t>
            </a:r>
            <a:endParaRPr sz="1000">
              <a:solidFill>
                <a:schemeClr val="dk1"/>
              </a:solidFill>
            </a:endParaRPr>
          </a:p>
          <a:p>
            <a:pPr indent="-292100" lvl="0" marL="457200" rtl="0" algn="l">
              <a:spcBef>
                <a:spcPts val="0"/>
              </a:spcBef>
              <a:spcAft>
                <a:spcPts val="0"/>
              </a:spcAft>
              <a:buClr>
                <a:schemeClr val="dk1"/>
              </a:buClr>
              <a:buSzPts val="1000"/>
              <a:buChar char="✓"/>
            </a:pPr>
            <a:r>
              <a:rPr lang="en" sz="1000">
                <a:solidFill>
                  <a:schemeClr val="dk1"/>
                </a:solidFill>
              </a:rPr>
              <a:t>Ensure there are no hidden people</a:t>
            </a:r>
            <a:endParaRPr sz="1000">
              <a:solidFill>
                <a:schemeClr val="dk1"/>
              </a:solidFill>
            </a:endParaRPr>
          </a:p>
          <a:p>
            <a:pPr indent="-292100" lvl="0" marL="457200" rtl="0" algn="l">
              <a:spcBef>
                <a:spcPts val="0"/>
              </a:spcBef>
              <a:spcAft>
                <a:spcPts val="0"/>
              </a:spcAft>
              <a:buClr>
                <a:schemeClr val="dk1"/>
              </a:buClr>
              <a:buSzPts val="1000"/>
              <a:buChar char="✓"/>
            </a:pPr>
            <a:r>
              <a:rPr lang="en" sz="1000">
                <a:solidFill>
                  <a:schemeClr val="dk1"/>
                </a:solidFill>
              </a:rPr>
              <a:t>Help client make adjustments as needed</a:t>
            </a:r>
            <a:endParaRPr sz="1000">
              <a:solidFill>
                <a:schemeClr val="dk1"/>
              </a:solidFill>
            </a:endParaRPr>
          </a:p>
          <a:p>
            <a:pPr indent="-292100" lvl="0" marL="457200" rtl="0" algn="l">
              <a:spcBef>
                <a:spcPts val="0"/>
              </a:spcBef>
              <a:spcAft>
                <a:spcPts val="0"/>
              </a:spcAft>
              <a:buClr>
                <a:schemeClr val="dk1"/>
              </a:buClr>
              <a:buSzPts val="1000"/>
              <a:buChar char="✓"/>
            </a:pPr>
            <a:r>
              <a:rPr lang="en" sz="1000">
                <a:solidFill>
                  <a:schemeClr val="dk1"/>
                </a:solidFill>
              </a:rPr>
              <a:t>Verify identity if necessary (i.e., if conducting phone session)</a:t>
            </a:r>
            <a:endParaRPr sz="1000">
              <a:solidFill>
                <a:schemeClr val="dk1"/>
              </a:solidFill>
            </a:endParaRPr>
          </a:p>
          <a:p>
            <a:pPr indent="-292100" lvl="0" marL="457200" rtl="0" algn="l">
              <a:spcBef>
                <a:spcPts val="0"/>
              </a:spcBef>
              <a:spcAft>
                <a:spcPts val="0"/>
              </a:spcAft>
              <a:buClr>
                <a:schemeClr val="dk1"/>
              </a:buClr>
              <a:buSzPts val="1000"/>
              <a:buChar char="✓"/>
            </a:pPr>
            <a:r>
              <a:rPr lang="en" sz="1000">
                <a:solidFill>
                  <a:schemeClr val="dk1"/>
                </a:solidFill>
              </a:rPr>
              <a:t>Review Teletherapy Informed Consent and get verbal assent for teletherapy</a:t>
            </a:r>
            <a:endParaRPr sz="1000">
              <a:solidFill>
                <a:schemeClr val="dk1"/>
              </a:solidFill>
            </a:endParaRPr>
          </a:p>
          <a:p>
            <a:pPr indent="-292100" lvl="0" marL="457200" rtl="0" algn="l">
              <a:spcBef>
                <a:spcPts val="0"/>
              </a:spcBef>
              <a:spcAft>
                <a:spcPts val="0"/>
              </a:spcAft>
              <a:buClr>
                <a:schemeClr val="dk1"/>
              </a:buClr>
              <a:buSzPts val="1000"/>
              <a:buChar char="✓"/>
            </a:pPr>
            <a:r>
              <a:rPr lang="en" sz="1000">
                <a:solidFill>
                  <a:schemeClr val="dk1"/>
                </a:solidFill>
              </a:rPr>
              <a:t>Review the Tech Recovery and Safety Plan form together(client completes at intake)</a:t>
            </a:r>
            <a:endParaRPr sz="1000">
              <a:solidFill>
                <a:schemeClr val="dk1"/>
              </a:solidFill>
            </a:endParaRPr>
          </a:p>
          <a:p>
            <a:pPr indent="-292100" lvl="0" marL="457200" rtl="0" algn="l">
              <a:spcBef>
                <a:spcPts val="0"/>
              </a:spcBef>
              <a:spcAft>
                <a:spcPts val="0"/>
              </a:spcAft>
              <a:buClr>
                <a:schemeClr val="dk1"/>
              </a:buClr>
              <a:buSzPts val="1000"/>
              <a:buChar char="✓"/>
            </a:pPr>
            <a:r>
              <a:rPr lang="en" sz="1000">
                <a:solidFill>
                  <a:schemeClr val="dk1"/>
                </a:solidFill>
              </a:rPr>
              <a:t>Proceed with the session!</a:t>
            </a:r>
            <a:endParaRPr sz="1000">
              <a:solidFill>
                <a:schemeClr val="dk1"/>
              </a:solidFill>
            </a:endParaRPr>
          </a:p>
          <a:p>
            <a:pPr indent="0" lvl="0" marL="0" rtl="0" algn="l">
              <a:spcBef>
                <a:spcPts val="0"/>
              </a:spcBef>
              <a:spcAft>
                <a:spcPts val="0"/>
              </a:spcAft>
              <a:buNone/>
            </a:pPr>
            <a:r>
              <a:t/>
            </a:r>
            <a:endParaRPr sz="1000">
              <a:solidFill>
                <a:schemeClr val="dk1"/>
              </a:solidFill>
            </a:endParaRPr>
          </a:p>
          <a:p>
            <a:pPr indent="0" lvl="0" marL="45720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2" name="Shape 622"/>
        <p:cNvGrpSpPr/>
        <p:nvPr/>
      </p:nvGrpSpPr>
      <p:grpSpPr>
        <a:xfrm>
          <a:off x="0" y="0"/>
          <a:ext cx="0" cy="0"/>
          <a:chOff x="0" y="0"/>
          <a:chExt cx="0" cy="0"/>
        </a:xfrm>
      </p:grpSpPr>
      <p:sp>
        <p:nvSpPr>
          <p:cNvPr id="623" name="Google Shape;623;g3f52fda6ea6_0_695: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24" name="Google Shape;624;g3f52fda6ea6_0_6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800">
                <a:solidFill>
                  <a:srgbClr val="007A87"/>
                </a:solidFill>
                <a:latin typeface="Montserrat Light"/>
                <a:ea typeface="Montserrat Light"/>
                <a:cs typeface="Montserrat Light"/>
                <a:sym typeface="Montserrat Light"/>
              </a:rPr>
              <a:t>Doxy.me</a:t>
            </a:r>
            <a:endParaRPr sz="2800">
              <a:solidFill>
                <a:srgbClr val="007A87"/>
              </a:solidFill>
              <a:latin typeface="Montserrat Light"/>
              <a:ea typeface="Montserrat Light"/>
              <a:cs typeface="Montserrat Light"/>
              <a:sym typeface="Montserrat Light"/>
            </a:endParaRPr>
          </a:p>
          <a:p>
            <a:pPr indent="0" lvl="0" marL="0" rtl="0" algn="l">
              <a:spcBef>
                <a:spcPts val="0"/>
              </a:spcBef>
              <a:spcAft>
                <a:spcPts val="0"/>
              </a:spcAft>
              <a:buNone/>
            </a:pPr>
            <a:r>
              <a:rPr lang="en" sz="3200">
                <a:solidFill>
                  <a:srgbClr val="707070"/>
                </a:solidFill>
                <a:latin typeface="Montserrat Thin"/>
                <a:ea typeface="Montserrat Thin"/>
                <a:cs typeface="Montserrat Thin"/>
                <a:sym typeface="Montserrat Thin"/>
              </a:rPr>
              <a:t>Competency Ongoing Care and Termination</a:t>
            </a:r>
            <a:endParaRPr sz="2200">
              <a:solidFill>
                <a:schemeClr val="dk1"/>
              </a:solidFill>
            </a:endParaRPr>
          </a:p>
          <a:p>
            <a:pPr indent="-355600" lvl="0" marL="457200" rtl="0" algn="l">
              <a:spcBef>
                <a:spcPts val="0"/>
              </a:spcBef>
              <a:spcAft>
                <a:spcPts val="0"/>
              </a:spcAft>
              <a:buClr>
                <a:schemeClr val="dk1"/>
              </a:buClr>
              <a:buSzPts val="2000"/>
              <a:buFont typeface="Arial"/>
              <a:buChar char="✓"/>
            </a:pPr>
            <a:r>
              <a:rPr lang="en" sz="2200">
                <a:solidFill>
                  <a:schemeClr val="dk1"/>
                </a:solidFill>
              </a:rPr>
              <a:t> Keep confirming location and checking safety </a:t>
            </a:r>
            <a:endParaRPr sz="2200">
              <a:solidFill>
                <a:schemeClr val="dk1"/>
              </a:solidFill>
            </a:endParaRPr>
          </a:p>
          <a:p>
            <a:pPr indent="-355600" lvl="0" marL="457200" rtl="0" algn="l">
              <a:spcBef>
                <a:spcPts val="0"/>
              </a:spcBef>
              <a:spcAft>
                <a:spcPts val="0"/>
              </a:spcAft>
              <a:buClr>
                <a:schemeClr val="dk1"/>
              </a:buClr>
              <a:buSzPts val="2000"/>
              <a:buFont typeface="Arial"/>
              <a:buChar char="✓"/>
            </a:pPr>
            <a:r>
              <a:rPr lang="en" sz="2200">
                <a:solidFill>
                  <a:schemeClr val="dk1"/>
                </a:solidFill>
              </a:rPr>
              <a:t> Continue assessing appropriateness for telehealth services</a:t>
            </a:r>
            <a:endParaRPr sz="2200">
              <a:solidFill>
                <a:schemeClr val="dk1"/>
              </a:solidFill>
            </a:endParaRPr>
          </a:p>
          <a:p>
            <a:pPr indent="-355600" lvl="0" marL="457200" rtl="0" algn="l">
              <a:spcBef>
                <a:spcPts val="0"/>
              </a:spcBef>
              <a:spcAft>
                <a:spcPts val="0"/>
              </a:spcAft>
              <a:buClr>
                <a:schemeClr val="dk1"/>
              </a:buClr>
              <a:buSzPts val="2000"/>
              <a:buFont typeface="Arial"/>
              <a:buChar char="✓"/>
            </a:pPr>
            <a:r>
              <a:rPr lang="en" sz="2200">
                <a:solidFill>
                  <a:schemeClr val="dk1"/>
                </a:solidFill>
              </a:rPr>
              <a:t> Check in with the client about their appropriateness on occasion </a:t>
            </a:r>
            <a:endParaRPr sz="2200">
              <a:solidFill>
                <a:schemeClr val="dk1"/>
              </a:solidFill>
            </a:endParaRPr>
          </a:p>
          <a:p>
            <a:pPr indent="-355600" lvl="0" marL="457200" rtl="0" algn="l">
              <a:spcBef>
                <a:spcPts val="0"/>
              </a:spcBef>
              <a:spcAft>
                <a:spcPts val="0"/>
              </a:spcAft>
              <a:buClr>
                <a:schemeClr val="dk1"/>
              </a:buClr>
              <a:buSzPts val="2000"/>
              <a:buFont typeface="Arial"/>
              <a:buChar char="✓"/>
            </a:pPr>
            <a:r>
              <a:rPr lang="en" sz="2200">
                <a:solidFill>
                  <a:schemeClr val="dk1"/>
                </a:solidFill>
              </a:rPr>
              <a:t> At termination, be sure to supply some in-person referrals if it is called for and where feasible </a:t>
            </a:r>
            <a:endParaRPr sz="2200">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0" name="Shape 630"/>
        <p:cNvGrpSpPr/>
        <p:nvPr/>
      </p:nvGrpSpPr>
      <p:grpSpPr>
        <a:xfrm>
          <a:off x="0" y="0"/>
          <a:ext cx="0" cy="0"/>
          <a:chOff x="0" y="0"/>
          <a:chExt cx="0" cy="0"/>
        </a:xfrm>
      </p:grpSpPr>
      <p:sp>
        <p:nvSpPr>
          <p:cNvPr id="631" name="Google Shape;631;g3f07b8f6ed0_0_32: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32" name="Google Shape;632;g3f07b8f6ed0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20000"/>
              </a:lnSpc>
              <a:spcBef>
                <a:spcPts val="0"/>
              </a:spcBef>
              <a:spcAft>
                <a:spcPts val="400"/>
              </a:spcAft>
              <a:buClr>
                <a:schemeClr val="dk1"/>
              </a:buClr>
              <a:buSzPts val="1100"/>
              <a:buFont typeface="Arial"/>
              <a:buNone/>
            </a:pPr>
            <a:r>
              <a:rPr lang="en" sz="2750">
                <a:solidFill>
                  <a:schemeClr val="dk1"/>
                </a:solidFill>
                <a:latin typeface="Montserrat"/>
                <a:ea typeface="Montserrat"/>
                <a:cs typeface="Montserrat"/>
                <a:sym typeface="Montserrat"/>
              </a:rPr>
              <a:t>Section 6: Practicing Via Telemental Health III</a:t>
            </a:r>
            <a:r>
              <a:rPr lang="en" sz="3350">
                <a:solidFill>
                  <a:schemeClr val="dk1"/>
                </a:solidFill>
                <a:latin typeface="Montserrat"/>
                <a:ea typeface="Montserrat"/>
                <a:cs typeface="Montserrat"/>
                <a:sym typeface="Montserrat"/>
              </a:rPr>
              <a:t>:</a:t>
            </a:r>
            <a:r>
              <a:rPr lang="en" sz="3100">
                <a:solidFill>
                  <a:schemeClr val="dk1"/>
                </a:solidFill>
                <a:latin typeface="Montserrat"/>
                <a:ea typeface="Montserrat"/>
                <a:cs typeface="Montserrat"/>
                <a:sym typeface="Montserrat"/>
              </a:rPr>
              <a:t>  Preparing to Practice</a:t>
            </a:r>
            <a:endParaRPr>
              <a:solidFill>
                <a:schemeClr val="dk1"/>
              </a:solidFill>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5" name="Shape 635"/>
        <p:cNvGrpSpPr/>
        <p:nvPr/>
      </p:nvGrpSpPr>
      <p:grpSpPr>
        <a:xfrm>
          <a:off x="0" y="0"/>
          <a:ext cx="0" cy="0"/>
          <a:chOff x="0" y="0"/>
          <a:chExt cx="0" cy="0"/>
        </a:xfrm>
      </p:grpSpPr>
      <p:sp>
        <p:nvSpPr>
          <p:cNvPr id="636" name="Google Shape;636;g3f07b8f6ed0_0_65: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37" name="Google Shape;637;g3f07b8f6ed0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3500">
                <a:solidFill>
                  <a:srgbClr val="434343"/>
                </a:solidFill>
                <a:latin typeface="Lato Hairline"/>
                <a:ea typeface="Lato Hairline"/>
                <a:cs typeface="Lato Hairline"/>
                <a:sym typeface="Lato Hairline"/>
              </a:rPr>
              <a:t>Functional Equivalence: TMH Via Video and Traditional Setting</a:t>
            </a:r>
            <a:r>
              <a:rPr lang="en" sz="4800">
                <a:solidFill>
                  <a:srgbClr val="434343"/>
                </a:solidFill>
                <a:latin typeface="Lato Hairline"/>
                <a:ea typeface="Lato Hairline"/>
                <a:cs typeface="Lato Hairline"/>
                <a:sym typeface="Lato Hairline"/>
              </a:rPr>
              <a:t> </a:t>
            </a:r>
            <a:endParaRPr b="1" sz="1600">
              <a:solidFill>
                <a:schemeClr val="dk1"/>
              </a:solidFill>
            </a:endParaRPr>
          </a:p>
          <a:p>
            <a:pPr indent="0" lvl="0" marL="457200" rtl="0" algn="l">
              <a:spcBef>
                <a:spcPts val="0"/>
              </a:spcBef>
              <a:spcAft>
                <a:spcPts val="0"/>
              </a:spcAft>
              <a:buNone/>
            </a:pPr>
            <a:r>
              <a:t/>
            </a:r>
            <a:endParaRPr b="1" sz="1600">
              <a:solidFill>
                <a:schemeClr val="dk1"/>
              </a:solidFill>
            </a:endParaRPr>
          </a:p>
          <a:p>
            <a:pPr indent="-330200" lvl="0" marL="457200" rtl="0" algn="l">
              <a:spcBef>
                <a:spcPts val="0"/>
              </a:spcBef>
              <a:spcAft>
                <a:spcPts val="0"/>
              </a:spcAft>
              <a:buClr>
                <a:schemeClr val="dk1"/>
              </a:buClr>
              <a:buSzPts val="1600"/>
              <a:buFont typeface="Arial"/>
              <a:buChar char="-"/>
            </a:pPr>
            <a:r>
              <a:rPr b="1" lang="en" sz="1600">
                <a:solidFill>
                  <a:schemeClr val="dk1"/>
                </a:solidFill>
              </a:rPr>
              <a:t>Videoconferencing (or, sometimes, telephone) is the go-to medium for TMH due to its functional equivalence to traditional settings. </a:t>
            </a:r>
            <a:endParaRPr b="1" sz="1600">
              <a:solidFill>
                <a:schemeClr val="dk1"/>
              </a:solidFill>
            </a:endParaRPr>
          </a:p>
          <a:p>
            <a:pPr indent="-342900" lvl="0" marL="457200" rtl="0" algn="l">
              <a:lnSpc>
                <a:spcPct val="115000"/>
              </a:lnSpc>
              <a:spcBef>
                <a:spcPts val="0"/>
              </a:spcBef>
              <a:spcAft>
                <a:spcPts val="0"/>
              </a:spcAft>
              <a:buClr>
                <a:schemeClr val="dk1"/>
              </a:buClr>
              <a:buSzPts val="1800"/>
              <a:buFont typeface="Arial"/>
              <a:buChar char="-"/>
            </a:pPr>
            <a:r>
              <a:rPr lang="en" sz="1600">
                <a:solidFill>
                  <a:schemeClr val="dk1"/>
                </a:solidFill>
              </a:rPr>
              <a:t>They are perceived as functional equivalents due to their similarity of traits</a:t>
            </a:r>
            <a:r>
              <a:rPr lang="en" sz="1500">
                <a:solidFill>
                  <a:schemeClr val="dk1"/>
                </a:solidFill>
              </a:rPr>
              <a:t> </a:t>
            </a:r>
            <a:endParaRPr sz="15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1750">
                <a:solidFill>
                  <a:schemeClr val="dk1"/>
                </a:solidFill>
              </a:rPr>
              <a:t>Clinicians are typically drawn to videoconferencing as their TMH medium of choice because</a:t>
            </a:r>
            <a:r>
              <a:rPr lang="en" sz="1500">
                <a:solidFill>
                  <a:schemeClr val="dk1"/>
                </a:solidFill>
              </a:rPr>
              <a:t> </a:t>
            </a:r>
            <a:r>
              <a:rPr lang="en" sz="1600">
                <a:solidFill>
                  <a:schemeClr val="dk1"/>
                </a:solidFill>
              </a:rPr>
              <a:t>It is synchronous and has audio and video, which makes it easiest to use one’s existing clinical skills through it</a:t>
            </a:r>
            <a:r>
              <a:rPr lang="en" sz="1500">
                <a:solidFill>
                  <a:schemeClr val="dk1"/>
                </a:solidFill>
              </a:rPr>
              <a:t> </a:t>
            </a:r>
            <a:endParaRPr sz="1500">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2" name="Shape 642"/>
        <p:cNvGrpSpPr/>
        <p:nvPr/>
      </p:nvGrpSpPr>
      <p:grpSpPr>
        <a:xfrm>
          <a:off x="0" y="0"/>
          <a:ext cx="0" cy="0"/>
          <a:chOff x="0" y="0"/>
          <a:chExt cx="0" cy="0"/>
        </a:xfrm>
      </p:grpSpPr>
      <p:sp>
        <p:nvSpPr>
          <p:cNvPr id="643" name="Google Shape;643;g3f32db30839_0_53: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44" name="Google Shape;644;g3f32db30839_0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800">
                <a:solidFill>
                  <a:srgbClr val="434343"/>
                </a:solidFill>
                <a:latin typeface="Lato Hairline"/>
                <a:ea typeface="Lato Hairline"/>
                <a:cs typeface="Lato Hairline"/>
                <a:sym typeface="Lato Hairline"/>
              </a:rPr>
              <a:t>Reimbursement of Telemental Health</a:t>
            </a:r>
            <a:endParaRPr sz="1800">
              <a:solidFill>
                <a:srgbClr val="666666"/>
              </a:solidFill>
              <a:latin typeface="Lato Light"/>
              <a:ea typeface="Lato Light"/>
              <a:cs typeface="Lato Light"/>
              <a:sym typeface="Lato Light"/>
            </a:endParaRPr>
          </a:p>
          <a:p>
            <a:pPr indent="0" lvl="0" marL="0" rtl="0" algn="l">
              <a:spcBef>
                <a:spcPts val="600"/>
              </a:spcBef>
              <a:spcAft>
                <a:spcPts val="0"/>
              </a:spcAft>
              <a:buNone/>
            </a:pPr>
            <a:r>
              <a:t/>
            </a:r>
            <a:endParaRPr sz="1800">
              <a:solidFill>
                <a:srgbClr val="666666"/>
              </a:solidFill>
              <a:latin typeface="Lato Light"/>
              <a:ea typeface="Lato Light"/>
              <a:cs typeface="Lato Light"/>
              <a:sym typeface="Lato Light"/>
            </a:endParaRPr>
          </a:p>
          <a:p>
            <a:pPr indent="0" lvl="0" marL="0" rtl="0" algn="l">
              <a:spcBef>
                <a:spcPts val="600"/>
              </a:spcBef>
              <a:spcAft>
                <a:spcPts val="0"/>
              </a:spcAft>
              <a:buClr>
                <a:schemeClr val="dk1"/>
              </a:buClr>
              <a:buSzPts val="1100"/>
              <a:buFont typeface="Arial"/>
              <a:buNone/>
            </a:pPr>
            <a:r>
              <a:rPr lang="en" sz="1800">
                <a:solidFill>
                  <a:srgbClr val="666666"/>
                </a:solidFill>
                <a:latin typeface="Lato Light"/>
                <a:ea typeface="Lato Light"/>
                <a:cs typeface="Lato Light"/>
                <a:sym typeface="Lato Light"/>
              </a:rPr>
              <a:t>Garrett Counseling accept Reimbursements from: </a:t>
            </a:r>
            <a:endParaRPr sz="1800">
              <a:solidFill>
                <a:srgbClr val="666666"/>
              </a:solidFill>
              <a:latin typeface="Lato Light"/>
              <a:ea typeface="Lato Light"/>
              <a:cs typeface="Lato Light"/>
              <a:sym typeface="Lato Light"/>
            </a:endParaRPr>
          </a:p>
          <a:p>
            <a:pPr indent="-342900" lvl="0" marL="457200" rtl="0" algn="l">
              <a:spcBef>
                <a:spcPts val="600"/>
              </a:spcBef>
              <a:spcAft>
                <a:spcPts val="0"/>
              </a:spcAft>
              <a:buClr>
                <a:srgbClr val="B7B7B7"/>
              </a:buClr>
              <a:buSzPts val="1800"/>
              <a:buFont typeface="Lato Light"/>
              <a:buChar char="-"/>
            </a:pPr>
            <a:r>
              <a:rPr lang="en" sz="1800">
                <a:solidFill>
                  <a:srgbClr val="666666"/>
                </a:solidFill>
                <a:latin typeface="Lato Light"/>
                <a:ea typeface="Lato Light"/>
                <a:cs typeface="Lato Light"/>
                <a:sym typeface="Lato Light"/>
              </a:rPr>
              <a:t> EAPs </a:t>
            </a:r>
            <a:endParaRPr sz="1800">
              <a:solidFill>
                <a:srgbClr val="666666"/>
              </a:solidFill>
              <a:latin typeface="Lato Light"/>
              <a:ea typeface="Lato Light"/>
              <a:cs typeface="Lato Light"/>
              <a:sym typeface="Lato Light"/>
            </a:endParaRPr>
          </a:p>
          <a:p>
            <a:pPr indent="-342900" lvl="0" marL="457200" rtl="0" algn="l">
              <a:spcBef>
                <a:spcPts val="0"/>
              </a:spcBef>
              <a:spcAft>
                <a:spcPts val="0"/>
              </a:spcAft>
              <a:buClr>
                <a:srgbClr val="B7B7B7"/>
              </a:buClr>
              <a:buSzPts val="1800"/>
              <a:buFont typeface="Lato Light"/>
              <a:buChar char="-"/>
            </a:pPr>
            <a:r>
              <a:rPr lang="en" sz="1800">
                <a:solidFill>
                  <a:srgbClr val="666666"/>
                </a:solidFill>
                <a:latin typeface="Lato Light"/>
                <a:ea typeface="Lato Light"/>
                <a:cs typeface="Lato Light"/>
                <a:sym typeface="Lato Light"/>
              </a:rPr>
              <a:t>Medicaid</a:t>
            </a:r>
            <a:endParaRPr sz="1800">
              <a:solidFill>
                <a:srgbClr val="666666"/>
              </a:solidFill>
              <a:latin typeface="Lato Light"/>
              <a:ea typeface="Lato Light"/>
              <a:cs typeface="Lato Light"/>
              <a:sym typeface="Lato Light"/>
            </a:endParaRPr>
          </a:p>
          <a:p>
            <a:pPr indent="-342900" lvl="0" marL="457200" rtl="0" algn="l">
              <a:spcBef>
                <a:spcPts val="0"/>
              </a:spcBef>
              <a:spcAft>
                <a:spcPts val="0"/>
              </a:spcAft>
              <a:buClr>
                <a:srgbClr val="B7B7B7"/>
              </a:buClr>
              <a:buSzPts val="1800"/>
              <a:buFont typeface="Lato Light"/>
              <a:buChar char="-"/>
            </a:pPr>
            <a:r>
              <a:rPr lang="en" sz="1800">
                <a:solidFill>
                  <a:srgbClr val="666666"/>
                </a:solidFill>
                <a:latin typeface="Lato Light"/>
                <a:ea typeface="Lato Light"/>
                <a:cs typeface="Lato Light"/>
                <a:sym typeface="Lato Light"/>
              </a:rPr>
              <a:t> Private insurance (BCBS and Aetna)</a:t>
            </a:r>
            <a:endParaRPr sz="1800">
              <a:solidFill>
                <a:srgbClr val="666666"/>
              </a:solidFill>
              <a:latin typeface="Lato Light"/>
              <a:ea typeface="Lato Light"/>
              <a:cs typeface="Lato Light"/>
              <a:sym typeface="Lato Light"/>
            </a:endParaRPr>
          </a:p>
          <a:p>
            <a:pPr indent="-342900" lvl="0" marL="457200" rtl="0" algn="l">
              <a:spcBef>
                <a:spcPts val="0"/>
              </a:spcBef>
              <a:spcAft>
                <a:spcPts val="0"/>
              </a:spcAft>
              <a:buClr>
                <a:srgbClr val="B7B7B7"/>
              </a:buClr>
              <a:buSzPts val="1800"/>
              <a:buFont typeface="Lato Light"/>
              <a:buChar char="-"/>
            </a:pPr>
            <a:r>
              <a:rPr lang="en" sz="1800">
                <a:solidFill>
                  <a:srgbClr val="666666"/>
                </a:solidFill>
                <a:latin typeface="Lato Light"/>
                <a:ea typeface="Lato Light"/>
                <a:cs typeface="Lato Light"/>
                <a:sym typeface="Lato Light"/>
              </a:rPr>
              <a:t>PPAY</a:t>
            </a:r>
            <a:endParaRPr sz="1800">
              <a:solidFill>
                <a:srgbClr val="666666"/>
              </a:solidFill>
              <a:latin typeface="Lato Light"/>
              <a:ea typeface="Lato Light"/>
              <a:cs typeface="Lato Light"/>
              <a:sym typeface="Lato Light"/>
            </a:endParaRPr>
          </a:p>
          <a:p>
            <a:pPr indent="-342900" lvl="0" marL="457200" rtl="0" algn="l">
              <a:spcBef>
                <a:spcPts val="0"/>
              </a:spcBef>
              <a:spcAft>
                <a:spcPts val="0"/>
              </a:spcAft>
              <a:buClr>
                <a:srgbClr val="B7B7B7"/>
              </a:buClr>
              <a:buSzPts val="1800"/>
              <a:buFont typeface="Lato Light"/>
              <a:buChar char="-"/>
            </a:pPr>
            <a:r>
              <a:rPr lang="en" sz="1800">
                <a:solidFill>
                  <a:srgbClr val="666666"/>
                </a:solidFill>
                <a:latin typeface="Lato Light"/>
                <a:ea typeface="Lato Light"/>
                <a:cs typeface="Lato Light"/>
                <a:sym typeface="Lato Light"/>
              </a:rPr>
              <a:t>Max Program</a:t>
            </a:r>
            <a:endParaRPr sz="1800">
              <a:solidFill>
                <a:srgbClr val="666666"/>
              </a:solidFill>
              <a:latin typeface="Lato Light"/>
              <a:ea typeface="Lato Light"/>
              <a:cs typeface="Lato Light"/>
              <a:sym typeface="Lato Light"/>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9" name="Shape 649"/>
        <p:cNvGrpSpPr/>
        <p:nvPr/>
      </p:nvGrpSpPr>
      <p:grpSpPr>
        <a:xfrm>
          <a:off x="0" y="0"/>
          <a:ext cx="0" cy="0"/>
          <a:chOff x="0" y="0"/>
          <a:chExt cx="0" cy="0"/>
        </a:xfrm>
      </p:grpSpPr>
      <p:sp>
        <p:nvSpPr>
          <p:cNvPr id="650" name="Google Shape;650;g3f32db30839_0_61: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51" name="Google Shape;651;g3f32db30839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t/>
            </a:r>
            <a:endParaRPr sz="1800">
              <a:solidFill>
                <a:srgbClr val="666666"/>
              </a:solidFill>
              <a:latin typeface="Lato Light"/>
              <a:ea typeface="Lato Light"/>
              <a:cs typeface="Lato Light"/>
              <a:sym typeface="Lato Light"/>
            </a:endParaRPr>
          </a:p>
          <a:p>
            <a:pPr indent="0" lvl="0" marL="0" rtl="0" algn="l">
              <a:spcBef>
                <a:spcPts val="0"/>
              </a:spcBef>
              <a:spcAft>
                <a:spcPts val="0"/>
              </a:spcAft>
              <a:buNone/>
            </a:pPr>
            <a:r>
              <a:rPr lang="en" sz="4800">
                <a:solidFill>
                  <a:srgbClr val="434343"/>
                </a:solidFill>
                <a:latin typeface="Lato Hairline"/>
                <a:ea typeface="Lato Hairline"/>
                <a:cs typeface="Lato Hairline"/>
                <a:sym typeface="Lato Hairline"/>
              </a:rPr>
              <a:t>Reimbursement of Telemental Health</a:t>
            </a:r>
            <a:endParaRPr sz="1800">
              <a:solidFill>
                <a:srgbClr val="666666"/>
              </a:solidFill>
              <a:latin typeface="Lato Light"/>
              <a:ea typeface="Lato Light"/>
              <a:cs typeface="Lato Light"/>
              <a:sym typeface="Lato Light"/>
            </a:endParaRPr>
          </a:p>
          <a:p>
            <a:pPr indent="0" lvl="0" marL="0" rtl="0" algn="l">
              <a:spcBef>
                <a:spcPts val="600"/>
              </a:spcBef>
              <a:spcAft>
                <a:spcPts val="0"/>
              </a:spcAft>
              <a:buNone/>
            </a:pPr>
            <a:r>
              <a:rPr lang="en" sz="1800">
                <a:solidFill>
                  <a:srgbClr val="666666"/>
                </a:solidFill>
                <a:latin typeface="Lato Light"/>
                <a:ea typeface="Lato Light"/>
                <a:cs typeface="Lato Light"/>
                <a:sym typeface="Lato Light"/>
              </a:rPr>
              <a:t>CPT Codes and Modifiers to use for Telehealth Services</a:t>
            </a:r>
            <a:endParaRPr sz="1800">
              <a:solidFill>
                <a:srgbClr val="666666"/>
              </a:solidFill>
              <a:latin typeface="Lato Light"/>
              <a:ea typeface="Lato Light"/>
              <a:cs typeface="Lato Light"/>
              <a:sym typeface="Lato Light"/>
            </a:endParaRPr>
          </a:p>
          <a:p>
            <a:pPr indent="0" lvl="0" marL="0" rtl="0" algn="l">
              <a:spcBef>
                <a:spcPts val="600"/>
              </a:spcBef>
              <a:spcAft>
                <a:spcPts val="0"/>
              </a:spcAft>
              <a:buNone/>
            </a:pPr>
            <a:r>
              <a:rPr lang="en" sz="1800">
                <a:solidFill>
                  <a:srgbClr val="666666"/>
                </a:solidFill>
                <a:latin typeface="Lato Light"/>
                <a:ea typeface="Lato Light"/>
                <a:cs typeface="Lato Light"/>
                <a:sym typeface="Lato Light"/>
              </a:rPr>
              <a:t>CPT Codes: </a:t>
            </a:r>
            <a:r>
              <a:rPr lang="en" sz="1200">
                <a:solidFill>
                  <a:schemeClr val="dk1"/>
                </a:solidFill>
              </a:rPr>
              <a:t>• 90832 – Psychotherapy 30 minutes. Time minimum: 16-37 minutes</a:t>
            </a:r>
            <a:endParaRPr sz="1200">
              <a:solidFill>
                <a:schemeClr val="dk1"/>
              </a:solidFill>
            </a:endParaRPr>
          </a:p>
          <a:p>
            <a:pPr indent="0" lvl="0" marL="0" rtl="0" algn="l">
              <a:lnSpc>
                <a:spcPct val="115000"/>
              </a:lnSpc>
              <a:spcBef>
                <a:spcPts val="0"/>
              </a:spcBef>
              <a:spcAft>
                <a:spcPts val="0"/>
              </a:spcAft>
              <a:buNone/>
            </a:pPr>
            <a:r>
              <a:rPr lang="en" sz="1200">
                <a:solidFill>
                  <a:schemeClr val="dk1"/>
                </a:solidFill>
              </a:rPr>
              <a:t>• 90834 – Psychotherapy 45 minutes. Time minimum: 38-52 minutes</a:t>
            </a:r>
            <a:endParaRPr sz="1200">
              <a:solidFill>
                <a:schemeClr val="dk1"/>
              </a:solidFill>
            </a:endParaRPr>
          </a:p>
          <a:p>
            <a:pPr indent="0" lvl="0" marL="0" rtl="0" algn="l">
              <a:lnSpc>
                <a:spcPct val="115000"/>
              </a:lnSpc>
              <a:spcBef>
                <a:spcPts val="0"/>
              </a:spcBef>
              <a:spcAft>
                <a:spcPts val="0"/>
              </a:spcAft>
              <a:buNone/>
            </a:pPr>
            <a:r>
              <a:rPr b="1" lang="en" sz="1200">
                <a:solidFill>
                  <a:schemeClr val="dk1"/>
                </a:solidFill>
              </a:rPr>
              <a:t>• </a:t>
            </a:r>
            <a:r>
              <a:rPr lang="en" sz="1200">
                <a:solidFill>
                  <a:schemeClr val="dk1"/>
                </a:solidFill>
              </a:rPr>
              <a:t>90837 – Psychotherapy 60 minutes. Time minimum: 53-60 minutes (60 min Medicaid) </a:t>
            </a:r>
            <a:endParaRPr sz="1200">
              <a:solidFill>
                <a:schemeClr val="dk1"/>
              </a:solidFill>
            </a:endParaRPr>
          </a:p>
          <a:p>
            <a:pPr indent="0" lvl="0" marL="0" rtl="0" algn="l">
              <a:lnSpc>
                <a:spcPct val="115000"/>
              </a:lnSpc>
              <a:spcBef>
                <a:spcPts val="0"/>
              </a:spcBef>
              <a:spcAft>
                <a:spcPts val="0"/>
              </a:spcAft>
              <a:buNone/>
            </a:pPr>
            <a:r>
              <a:rPr lang="en" sz="1200">
                <a:solidFill>
                  <a:schemeClr val="dk1"/>
                </a:solidFill>
              </a:rPr>
              <a:t>Modifiers: </a:t>
            </a:r>
            <a:r>
              <a:rPr lang="en" sz="1200" u="sng">
                <a:solidFill>
                  <a:schemeClr val="dk1"/>
                </a:solidFill>
              </a:rPr>
              <a:t>For BCBS (and most major insurances) telehealth </a:t>
            </a:r>
            <a:endParaRPr sz="1200">
              <a:solidFill>
                <a:schemeClr val="dk1"/>
              </a:solidFill>
            </a:endParaRPr>
          </a:p>
          <a:p>
            <a:pPr indent="-304800" lvl="0" marL="457200" rtl="0" algn="l">
              <a:lnSpc>
                <a:spcPct val="115000"/>
              </a:lnSpc>
              <a:spcBef>
                <a:spcPts val="0"/>
              </a:spcBef>
              <a:spcAft>
                <a:spcPts val="0"/>
              </a:spcAft>
              <a:buClr>
                <a:schemeClr val="dk1"/>
              </a:buClr>
              <a:buSzPts val="1200"/>
              <a:buFont typeface="Arial"/>
              <a:buChar char="-"/>
            </a:pPr>
            <a:r>
              <a:rPr b="1" lang="en" sz="1200">
                <a:solidFill>
                  <a:schemeClr val="dk1"/>
                </a:solidFill>
              </a:rPr>
              <a:t>‘95</a:t>
            </a:r>
            <a:r>
              <a:rPr lang="en" sz="1200">
                <a:solidFill>
                  <a:schemeClr val="dk1"/>
                </a:solidFill>
              </a:rPr>
              <a:t>’ is the telehealth modifier for BCBS. So for ALL </a:t>
            </a:r>
            <a:r>
              <a:rPr lang="en" sz="1200" u="sng">
                <a:solidFill>
                  <a:schemeClr val="dk1"/>
                </a:solidFill>
              </a:rPr>
              <a:t>telehealth </a:t>
            </a:r>
            <a:r>
              <a:rPr lang="en" sz="1200">
                <a:solidFill>
                  <a:schemeClr val="dk1"/>
                </a:solidFill>
              </a:rPr>
              <a:t>BCBS sessions you should have both</a:t>
            </a:r>
            <a:r>
              <a:rPr b="1" lang="en" sz="1200">
                <a:solidFill>
                  <a:schemeClr val="dk1"/>
                </a:solidFill>
              </a:rPr>
              <a:t> ‘</a:t>
            </a:r>
            <a:r>
              <a:rPr b="1" lang="en" sz="1200" u="sng">
                <a:solidFill>
                  <a:schemeClr val="dk1"/>
                </a:solidFill>
              </a:rPr>
              <a:t>59</a:t>
            </a:r>
            <a:r>
              <a:rPr b="1" lang="en" sz="1200">
                <a:solidFill>
                  <a:schemeClr val="dk1"/>
                </a:solidFill>
              </a:rPr>
              <a:t>’ AND ‘</a:t>
            </a:r>
            <a:r>
              <a:rPr b="1" lang="en" sz="1200" u="sng">
                <a:solidFill>
                  <a:schemeClr val="dk1"/>
                </a:solidFill>
              </a:rPr>
              <a:t>95</a:t>
            </a:r>
            <a:r>
              <a:rPr b="1" lang="en" sz="1200">
                <a:solidFill>
                  <a:schemeClr val="dk1"/>
                </a:solidFill>
              </a:rPr>
              <a:t>’</a:t>
            </a:r>
            <a:endParaRPr b="1" sz="1200">
              <a:solidFill>
                <a:schemeClr val="dk1"/>
              </a:solidFill>
            </a:endParaRPr>
          </a:p>
          <a:p>
            <a:pPr indent="-304800" lvl="0" marL="457200" rtl="0" algn="l">
              <a:lnSpc>
                <a:spcPct val="115000"/>
              </a:lnSpc>
              <a:spcBef>
                <a:spcPts val="0"/>
              </a:spcBef>
              <a:spcAft>
                <a:spcPts val="0"/>
              </a:spcAft>
              <a:buClr>
                <a:schemeClr val="dk1"/>
              </a:buClr>
              <a:buSzPts val="1200"/>
              <a:buFont typeface="Arial"/>
              <a:buChar char="-"/>
            </a:pPr>
            <a:r>
              <a:rPr b="1" lang="en" sz="1200">
                <a:solidFill>
                  <a:schemeClr val="dk1"/>
                </a:solidFill>
              </a:rPr>
              <a:t>Place of Service Code- 02 or 10 (Telehealth provided in Patient’s Home)</a:t>
            </a:r>
            <a:endParaRPr b="1" sz="1200">
              <a:solidFill>
                <a:schemeClr val="dk1"/>
              </a:solidFill>
            </a:endParaRPr>
          </a:p>
          <a:p>
            <a:pPr indent="0" lvl="0" marL="0" rtl="0" algn="l">
              <a:lnSpc>
                <a:spcPct val="115000"/>
              </a:lnSpc>
              <a:spcBef>
                <a:spcPts val="0"/>
              </a:spcBef>
              <a:spcAft>
                <a:spcPts val="0"/>
              </a:spcAft>
              <a:buNone/>
            </a:pPr>
            <a:r>
              <a:t/>
            </a:r>
            <a:endParaRPr b="1" sz="1200">
              <a:solidFill>
                <a:schemeClr val="dk1"/>
              </a:solidFill>
            </a:endParaRPr>
          </a:p>
          <a:p>
            <a:pPr indent="0" lvl="0" marL="0" rtl="0" algn="l">
              <a:lnSpc>
                <a:spcPct val="115000"/>
              </a:lnSpc>
              <a:spcBef>
                <a:spcPts val="0"/>
              </a:spcBef>
              <a:spcAft>
                <a:spcPts val="0"/>
              </a:spcAft>
              <a:buNone/>
            </a:pPr>
            <a:r>
              <a:rPr lang="en" sz="1200">
                <a:solidFill>
                  <a:schemeClr val="dk1"/>
                </a:solidFill>
              </a:rPr>
              <a:t>Modifiers: For Medicaid telehealth</a:t>
            </a:r>
            <a:endParaRPr sz="1200">
              <a:solidFill>
                <a:schemeClr val="dk1"/>
              </a:solidFill>
            </a:endParaRPr>
          </a:p>
          <a:p>
            <a:pPr indent="0" lvl="0" marL="0" rtl="0" algn="l">
              <a:lnSpc>
                <a:spcPct val="115000"/>
              </a:lnSpc>
              <a:spcBef>
                <a:spcPts val="0"/>
              </a:spcBef>
              <a:spcAft>
                <a:spcPts val="0"/>
              </a:spcAft>
              <a:buNone/>
            </a:pPr>
            <a:r>
              <a:rPr lang="en" sz="1200">
                <a:solidFill>
                  <a:schemeClr val="dk1"/>
                </a:solidFill>
              </a:rPr>
              <a:t> Telehealth modifier for Medicaid is </a:t>
            </a:r>
            <a:r>
              <a:rPr b="1" lang="en" sz="1200">
                <a:solidFill>
                  <a:schemeClr val="dk1"/>
                </a:solidFill>
              </a:rPr>
              <a:t>‘GT’</a:t>
            </a:r>
            <a:r>
              <a:rPr lang="en" sz="1200">
                <a:solidFill>
                  <a:schemeClr val="dk1"/>
                </a:solidFill>
              </a:rPr>
              <a:t> - ALL Medicaid </a:t>
            </a:r>
            <a:r>
              <a:rPr lang="en" sz="1200" u="sng">
                <a:solidFill>
                  <a:schemeClr val="dk1"/>
                </a:solidFill>
                <a:highlight>
                  <a:schemeClr val="lt1"/>
                </a:highlight>
              </a:rPr>
              <a:t>Telehealth</a:t>
            </a:r>
            <a:endParaRPr sz="1200" u="sng">
              <a:solidFill>
                <a:schemeClr val="dk1"/>
              </a:solidFill>
              <a:highlight>
                <a:schemeClr val="lt1"/>
              </a:highlight>
            </a:endParaRPr>
          </a:p>
          <a:p>
            <a:pPr indent="0" lvl="0" marL="457200" rtl="0" algn="l">
              <a:lnSpc>
                <a:spcPct val="115000"/>
              </a:lnSpc>
              <a:spcBef>
                <a:spcPts val="0"/>
              </a:spcBef>
              <a:spcAft>
                <a:spcPts val="0"/>
              </a:spcAft>
              <a:buNone/>
            </a:pPr>
            <a:r>
              <a:rPr lang="en" sz="1200">
                <a:solidFill>
                  <a:schemeClr val="dk1"/>
                </a:solidFill>
              </a:rPr>
              <a:t>sessions require ‘GT’ modifier. So for ALL Medicaid telehealth sessions you should have</a:t>
            </a:r>
            <a:r>
              <a:rPr b="1" lang="en" sz="1200">
                <a:solidFill>
                  <a:schemeClr val="dk1"/>
                </a:solidFill>
              </a:rPr>
              <a:t> ‘</a:t>
            </a:r>
            <a:r>
              <a:rPr b="1" lang="en" sz="1200" u="sng">
                <a:solidFill>
                  <a:schemeClr val="dk1"/>
                </a:solidFill>
              </a:rPr>
              <a:t>59</a:t>
            </a:r>
            <a:r>
              <a:rPr b="1" lang="en" sz="1200">
                <a:solidFill>
                  <a:schemeClr val="dk1"/>
                </a:solidFill>
              </a:rPr>
              <a:t>’ AND ‘</a:t>
            </a:r>
            <a:r>
              <a:rPr b="1" lang="en" sz="1200" u="sng">
                <a:solidFill>
                  <a:schemeClr val="dk1"/>
                </a:solidFill>
              </a:rPr>
              <a:t>GT</a:t>
            </a:r>
            <a:r>
              <a:rPr b="1" lang="en" sz="1200">
                <a:solidFill>
                  <a:schemeClr val="dk1"/>
                </a:solidFill>
              </a:rPr>
              <a:t>’</a:t>
            </a:r>
            <a:endParaRPr b="1" sz="1200">
              <a:solidFill>
                <a:schemeClr val="dk1"/>
              </a:solidFill>
            </a:endParaRPr>
          </a:p>
          <a:p>
            <a:pPr indent="-298450" lvl="0" marL="457200" rtl="0" algn="l">
              <a:lnSpc>
                <a:spcPct val="115000"/>
              </a:lnSpc>
              <a:spcBef>
                <a:spcPts val="0"/>
              </a:spcBef>
              <a:spcAft>
                <a:spcPts val="0"/>
              </a:spcAft>
              <a:buClr>
                <a:schemeClr val="dk1"/>
              </a:buClr>
              <a:buSzPts val="1100"/>
              <a:buFont typeface="Arial"/>
              <a:buChar char="●"/>
            </a:pPr>
            <a:r>
              <a:rPr b="1" i="1" lang="en">
                <a:solidFill>
                  <a:schemeClr val="dk1"/>
                </a:solidFill>
              </a:rPr>
              <a:t>90785</a:t>
            </a:r>
            <a:r>
              <a:rPr lang="en">
                <a:solidFill>
                  <a:schemeClr val="dk1"/>
                </a:solidFill>
              </a:rPr>
              <a:t> add-on code is </a:t>
            </a:r>
            <a:r>
              <a:rPr b="1" i="1" lang="en" u="sng">
                <a:solidFill>
                  <a:schemeClr val="dk1"/>
                </a:solidFill>
              </a:rPr>
              <a:t>NOT</a:t>
            </a:r>
            <a:r>
              <a:rPr lang="en">
                <a:solidFill>
                  <a:schemeClr val="dk1"/>
                </a:solidFill>
              </a:rPr>
              <a:t> eligible for reimbursement when doing telehealth for Medicaid</a:t>
            </a:r>
            <a:endParaRPr>
              <a:solidFill>
                <a:schemeClr val="dk1"/>
              </a:solidFill>
            </a:endParaRPr>
          </a:p>
          <a:p>
            <a:pPr indent="-298450" lvl="0" marL="457200" rtl="0" algn="l">
              <a:lnSpc>
                <a:spcPct val="115000"/>
              </a:lnSpc>
              <a:spcBef>
                <a:spcPts val="0"/>
              </a:spcBef>
              <a:spcAft>
                <a:spcPts val="0"/>
              </a:spcAft>
              <a:buClr>
                <a:schemeClr val="dk1"/>
              </a:buClr>
              <a:buSzPts val="1100"/>
              <a:buFont typeface="Arial"/>
              <a:buChar char="●"/>
            </a:pPr>
            <a:r>
              <a:rPr lang="en">
                <a:solidFill>
                  <a:schemeClr val="dk1"/>
                </a:solidFill>
              </a:rPr>
              <a:t>Use </a:t>
            </a:r>
            <a:r>
              <a:rPr b="1" lang="en">
                <a:solidFill>
                  <a:schemeClr val="dk1"/>
                </a:solidFill>
              </a:rPr>
              <a:t>11 for Place of Service </a:t>
            </a:r>
            <a:r>
              <a:rPr lang="en">
                <a:solidFill>
                  <a:schemeClr val="dk1"/>
                </a:solidFill>
              </a:rPr>
              <a:t>cod</a:t>
            </a:r>
            <a:r>
              <a:rPr lang="en">
                <a:solidFill>
                  <a:schemeClr val="dk1"/>
                </a:solidFill>
              </a:rPr>
              <a:t>e</a:t>
            </a:r>
            <a:endParaRPr sz="1200">
              <a:solidFill>
                <a:schemeClr val="dk1"/>
              </a:solidFill>
            </a:endParaRPr>
          </a:p>
          <a:p>
            <a:pPr indent="0" lvl="0" marL="0" rtl="0" algn="l">
              <a:lnSpc>
                <a:spcPct val="115000"/>
              </a:lnSpc>
              <a:spcBef>
                <a:spcPts val="0"/>
              </a:spcBef>
              <a:spcAft>
                <a:spcPts val="0"/>
              </a:spcAft>
              <a:buNone/>
            </a:pPr>
            <a:r>
              <a:t/>
            </a:r>
            <a:endParaRPr sz="1800">
              <a:solidFill>
                <a:srgbClr val="666666"/>
              </a:solidFill>
              <a:latin typeface="Lato Light"/>
              <a:ea typeface="Lato Light"/>
              <a:cs typeface="Lato Light"/>
              <a:sym typeface="Lato Light"/>
            </a:endParaRPr>
          </a:p>
          <a:p>
            <a:pPr indent="-317500" lvl="0" marL="914400" rtl="0" algn="l">
              <a:lnSpc>
                <a:spcPct val="115000"/>
              </a:lnSpc>
              <a:spcBef>
                <a:spcPts val="0"/>
              </a:spcBef>
              <a:spcAft>
                <a:spcPts val="0"/>
              </a:spcAft>
              <a:buClr>
                <a:schemeClr val="dk1"/>
              </a:buClr>
              <a:buSzPts val="1400"/>
              <a:buChar char="-"/>
            </a:pPr>
            <a:r>
              <a:rPr lang="en" sz="1200">
                <a:solidFill>
                  <a:schemeClr val="dk1"/>
                </a:solidFill>
                <a:highlight>
                  <a:srgbClr val="FFFF00"/>
                </a:highlight>
              </a:rPr>
              <a:t> POS for telehealth sessions for </a:t>
            </a:r>
            <a:r>
              <a:rPr b="1" lang="en" sz="1200">
                <a:solidFill>
                  <a:schemeClr val="dk1"/>
                </a:solidFill>
                <a:highlight>
                  <a:srgbClr val="FFFF00"/>
                </a:highlight>
              </a:rPr>
              <a:t>medicaid</a:t>
            </a:r>
            <a:r>
              <a:rPr lang="en" sz="1200">
                <a:solidFill>
                  <a:schemeClr val="dk1"/>
                </a:solidFill>
                <a:highlight>
                  <a:srgbClr val="FFFF00"/>
                </a:highlight>
              </a:rPr>
              <a:t> is </a:t>
            </a:r>
            <a:r>
              <a:rPr b="1" lang="en" sz="1200">
                <a:solidFill>
                  <a:schemeClr val="dk1"/>
                </a:solidFill>
                <a:highlight>
                  <a:srgbClr val="FFFF00"/>
                </a:highlight>
              </a:rPr>
              <a:t>11 - Office </a:t>
            </a:r>
            <a:r>
              <a:rPr lang="en" sz="1200">
                <a:solidFill>
                  <a:schemeClr val="dk1"/>
                </a:solidFill>
                <a:highlight>
                  <a:srgbClr val="FFFF00"/>
                </a:highlight>
              </a:rPr>
              <a:t> (regardless of where the client is at during the session, but not in office). Should be POS 11 and Modifiers 59/GT (GT lets them know that it was a telehealth session)</a:t>
            </a:r>
            <a:endParaRPr>
              <a:solidFill>
                <a:schemeClr val="dk1"/>
              </a:solidFill>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6" name="Shape 656"/>
        <p:cNvGrpSpPr/>
        <p:nvPr/>
      </p:nvGrpSpPr>
      <p:grpSpPr>
        <a:xfrm>
          <a:off x="0" y="0"/>
          <a:ext cx="0" cy="0"/>
          <a:chOff x="0" y="0"/>
          <a:chExt cx="0" cy="0"/>
        </a:xfrm>
      </p:grpSpPr>
      <p:sp>
        <p:nvSpPr>
          <p:cNvPr id="657" name="Google Shape;657;g3f32db30839_0_67: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58" name="Google Shape;658;g3f32db30839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Clr>
                <a:schemeClr val="dk1"/>
              </a:buClr>
              <a:buSzPts val="1100"/>
              <a:buFont typeface="Arial"/>
              <a:buNone/>
            </a:pPr>
            <a:r>
              <a:rPr lang="en" sz="1500">
                <a:solidFill>
                  <a:schemeClr val="dk1"/>
                </a:solidFill>
                <a:latin typeface="Lato Light"/>
                <a:ea typeface="Lato Light"/>
                <a:cs typeface="Lato Light"/>
                <a:sym typeface="Lato Light"/>
              </a:rPr>
              <a:t>CPT Codes and Modifiers to use for Telehealth Services Special Circumstances :</a:t>
            </a:r>
            <a:endParaRPr sz="1500">
              <a:solidFill>
                <a:schemeClr val="dk1"/>
              </a:solidFill>
              <a:latin typeface="Lato Light"/>
              <a:ea typeface="Lato Light"/>
              <a:cs typeface="Lato Light"/>
              <a:sym typeface="Lato Light"/>
            </a:endParaRPr>
          </a:p>
          <a:p>
            <a:pPr indent="0" lvl="0" marL="0" rtl="0" algn="l">
              <a:spcBef>
                <a:spcPts val="600"/>
              </a:spcBef>
              <a:spcAft>
                <a:spcPts val="0"/>
              </a:spcAft>
              <a:buClr>
                <a:schemeClr val="dk1"/>
              </a:buClr>
              <a:buSzPts val="1100"/>
              <a:buFont typeface="Arial"/>
              <a:buNone/>
            </a:pPr>
            <a:r>
              <a:rPr lang="en" sz="1600">
                <a:solidFill>
                  <a:schemeClr val="dk1"/>
                </a:solidFill>
                <a:latin typeface="Lato Light"/>
                <a:ea typeface="Lato Light"/>
                <a:cs typeface="Lato Light"/>
                <a:sym typeface="Lato Light"/>
              </a:rPr>
              <a:t>CPT Codes: </a:t>
            </a:r>
            <a:r>
              <a:rPr lang="en" sz="1000">
                <a:solidFill>
                  <a:schemeClr val="dk1"/>
                </a:solidFill>
              </a:rPr>
              <a:t>For all PPAY clients, the </a:t>
            </a:r>
            <a:r>
              <a:rPr b="1" lang="en" sz="1000">
                <a:solidFill>
                  <a:schemeClr val="dk1"/>
                </a:solidFill>
              </a:rPr>
              <a:t>‘</a:t>
            </a:r>
            <a:r>
              <a:rPr b="1" lang="en" sz="1000" u="sng">
                <a:solidFill>
                  <a:schemeClr val="dk1"/>
                </a:solidFill>
              </a:rPr>
              <a:t>Private Pay</a:t>
            </a:r>
            <a:r>
              <a:rPr b="1" lang="en" sz="1000">
                <a:solidFill>
                  <a:schemeClr val="dk1"/>
                </a:solidFill>
              </a:rPr>
              <a:t>’</a:t>
            </a:r>
            <a:r>
              <a:rPr lang="en" sz="1000">
                <a:solidFill>
                  <a:schemeClr val="dk1"/>
                </a:solidFill>
              </a:rPr>
              <a:t> CPT code should be used. Please be sure to apply this CPT code so that charges are collected correctly.</a:t>
            </a:r>
            <a:endParaRPr sz="1000">
              <a:solidFill>
                <a:schemeClr val="dk1"/>
              </a:solidFill>
            </a:endParaRPr>
          </a:p>
          <a:p>
            <a:pPr indent="0" lvl="0" marL="457200" rtl="0" algn="l">
              <a:lnSpc>
                <a:spcPct val="115000"/>
              </a:lnSpc>
              <a:spcBef>
                <a:spcPts val="0"/>
              </a:spcBef>
              <a:spcAft>
                <a:spcPts val="0"/>
              </a:spcAft>
              <a:buClr>
                <a:schemeClr val="dk1"/>
              </a:buClr>
              <a:buSzPts val="1100"/>
              <a:buFont typeface="Arial"/>
              <a:buNone/>
            </a:pPr>
            <a:r>
              <a:rPr lang="en">
                <a:solidFill>
                  <a:schemeClr val="dk1"/>
                </a:solidFill>
              </a:rPr>
              <a:t>For all EAP clients the</a:t>
            </a:r>
            <a:r>
              <a:rPr b="1" lang="en">
                <a:solidFill>
                  <a:schemeClr val="dk1"/>
                </a:solidFill>
              </a:rPr>
              <a:t> ‘EAP’</a:t>
            </a:r>
            <a:r>
              <a:rPr lang="en">
                <a:solidFill>
                  <a:schemeClr val="dk1"/>
                </a:solidFill>
              </a:rPr>
              <a:t> CPT should be used for all EAP clients. (unless you are specifically told differently by billing.)</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b="1" lang="en" sz="1200">
                <a:solidFill>
                  <a:schemeClr val="dk1"/>
                </a:solidFill>
              </a:rPr>
              <a:t>No modifiers needed for PPAY, EAP or MAX. </a:t>
            </a:r>
            <a:endParaRPr>
              <a:solidFill>
                <a:schemeClr val="dk1"/>
              </a:solidFill>
            </a:endParaRPr>
          </a:p>
          <a:p>
            <a:pPr indent="0" lvl="0" marL="457200" rtl="0" algn="l">
              <a:lnSpc>
                <a:spcPct val="115000"/>
              </a:lnSpc>
              <a:spcBef>
                <a:spcPts val="0"/>
              </a:spcBef>
              <a:spcAft>
                <a:spcPts val="0"/>
              </a:spcAft>
              <a:buClr>
                <a:schemeClr val="dk1"/>
              </a:buClr>
              <a:buSzPts val="1100"/>
              <a:buFont typeface="Arial"/>
              <a:buNone/>
            </a:pPr>
            <a:r>
              <a:rPr lang="en">
                <a:solidFill>
                  <a:schemeClr val="dk1"/>
                </a:solidFill>
              </a:rPr>
              <a:t>All No Shows with the exception of Medicaid should be documented using the </a:t>
            </a:r>
            <a:r>
              <a:rPr b="1" lang="en">
                <a:solidFill>
                  <a:schemeClr val="dk1"/>
                </a:solidFill>
              </a:rPr>
              <a:t>NSHOW </a:t>
            </a:r>
            <a:r>
              <a:rPr lang="en">
                <a:solidFill>
                  <a:schemeClr val="dk1"/>
                </a:solidFill>
              </a:rPr>
              <a:t>CPT. </a:t>
            </a:r>
            <a:endParaRPr>
              <a:solidFill>
                <a:schemeClr val="dk1"/>
              </a:solidFill>
            </a:endParaRPr>
          </a:p>
          <a:p>
            <a:pPr indent="0" lvl="0" marL="45720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457200" rtl="0" algn="l">
              <a:lnSpc>
                <a:spcPct val="115000"/>
              </a:lnSpc>
              <a:spcBef>
                <a:spcPts val="0"/>
              </a:spcBef>
              <a:spcAft>
                <a:spcPts val="0"/>
              </a:spcAft>
              <a:buClr>
                <a:schemeClr val="dk1"/>
              </a:buClr>
              <a:buSzPts val="1100"/>
              <a:buFont typeface="Arial"/>
              <a:buNone/>
            </a:pPr>
            <a:r>
              <a:rPr lang="en">
                <a:solidFill>
                  <a:schemeClr val="dk1"/>
                </a:solidFill>
              </a:rPr>
              <a:t>Medicaid no shows should be coded as </a:t>
            </a:r>
            <a:r>
              <a:rPr b="1" lang="en">
                <a:solidFill>
                  <a:schemeClr val="dk1"/>
                </a:solidFill>
              </a:rPr>
              <a:t>NSMED</a:t>
            </a:r>
            <a:endParaRPr b="1">
              <a:solidFill>
                <a:schemeClr val="dk1"/>
              </a:solidFill>
            </a:endParaRPr>
          </a:p>
          <a:p>
            <a:pPr indent="0" lvl="0" marL="457200" rtl="0" algn="l">
              <a:lnSpc>
                <a:spcPct val="115000"/>
              </a:lnSpc>
              <a:spcBef>
                <a:spcPts val="0"/>
              </a:spcBef>
              <a:spcAft>
                <a:spcPts val="0"/>
              </a:spcAft>
              <a:buClr>
                <a:schemeClr val="dk1"/>
              </a:buClr>
              <a:buSzPts val="1100"/>
              <a:buFont typeface="Arial"/>
              <a:buNone/>
            </a:pPr>
            <a:r>
              <a:t/>
            </a:r>
            <a:endParaRPr b="1">
              <a:solidFill>
                <a:schemeClr val="dk1"/>
              </a:solidFill>
            </a:endParaRPr>
          </a:p>
          <a:p>
            <a:pPr indent="0" lvl="0" marL="457200" rtl="0" algn="l">
              <a:lnSpc>
                <a:spcPct val="115000"/>
              </a:lnSpc>
              <a:spcBef>
                <a:spcPts val="0"/>
              </a:spcBef>
              <a:spcAft>
                <a:spcPts val="0"/>
              </a:spcAft>
              <a:buClr>
                <a:schemeClr val="dk1"/>
              </a:buClr>
              <a:buSzPts val="1100"/>
              <a:buFont typeface="Arial"/>
              <a:buNone/>
            </a:pPr>
            <a:r>
              <a:rPr lang="en">
                <a:solidFill>
                  <a:schemeClr val="dk1"/>
                </a:solidFill>
              </a:rPr>
              <a:t>Waived No Shows should be coded </a:t>
            </a:r>
            <a:r>
              <a:rPr b="1" lang="en">
                <a:solidFill>
                  <a:schemeClr val="dk1"/>
                </a:solidFill>
              </a:rPr>
              <a:t>WAIVNS</a:t>
            </a:r>
            <a:r>
              <a:rPr lang="en">
                <a:solidFill>
                  <a:schemeClr val="dk1"/>
                </a:solidFill>
              </a:rPr>
              <a:t>. You will know that you are to waive the no show because you will get an email from the scheduler telling you to waive the fee. The ONLY time you will use this code will be when you have email telling you it has been approved.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3" name="Shape 663"/>
        <p:cNvGrpSpPr/>
        <p:nvPr/>
      </p:nvGrpSpPr>
      <p:grpSpPr>
        <a:xfrm>
          <a:off x="0" y="0"/>
          <a:ext cx="0" cy="0"/>
          <a:chOff x="0" y="0"/>
          <a:chExt cx="0" cy="0"/>
        </a:xfrm>
      </p:grpSpPr>
      <p:sp>
        <p:nvSpPr>
          <p:cNvPr id="664" name="Google Shape;664;g3f07b8f6ed0_0_36: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65" name="Google Shape;665;g3f07b8f6ed0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8" name="Shape 668"/>
        <p:cNvGrpSpPr/>
        <p:nvPr/>
      </p:nvGrpSpPr>
      <p:grpSpPr>
        <a:xfrm>
          <a:off x="0" y="0"/>
          <a:ext cx="0" cy="0"/>
          <a:chOff x="0" y="0"/>
          <a:chExt cx="0" cy="0"/>
        </a:xfrm>
      </p:grpSpPr>
      <p:sp>
        <p:nvSpPr>
          <p:cNvPr id="669" name="Google Shape;669;g3f7c617074b_0_31: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70" name="Google Shape;670;g3f7c617074b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3f52049054c_0_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67" name="Google Shape;167;g3f52049054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Section 1 Teletherapy From the Home or Office: HIPAA and Standard of Care Issues</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5" name="Shape 675"/>
        <p:cNvGrpSpPr/>
        <p:nvPr/>
      </p:nvGrpSpPr>
      <p:grpSpPr>
        <a:xfrm>
          <a:off x="0" y="0"/>
          <a:ext cx="0" cy="0"/>
          <a:chOff x="0" y="0"/>
          <a:chExt cx="0" cy="0"/>
        </a:xfrm>
      </p:grpSpPr>
      <p:sp>
        <p:nvSpPr>
          <p:cNvPr id="676" name="Google Shape;676;g3f32db30839_0_2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77" name="Google Shape;677;g3f32db30839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1" name="Shape 681"/>
        <p:cNvGrpSpPr/>
        <p:nvPr/>
      </p:nvGrpSpPr>
      <p:grpSpPr>
        <a:xfrm>
          <a:off x="0" y="0"/>
          <a:ext cx="0" cy="0"/>
          <a:chOff x="0" y="0"/>
          <a:chExt cx="0" cy="0"/>
        </a:xfrm>
      </p:grpSpPr>
      <p:sp>
        <p:nvSpPr>
          <p:cNvPr id="682" name="Google Shape;682;g3f7c617074b_0_7: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83" name="Google Shape;683;g3f7c617074b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Clr>
                <a:schemeClr val="dk1"/>
              </a:buClr>
              <a:buSzPts val="1100"/>
              <a:buFont typeface="Arial"/>
              <a:buNone/>
            </a:pPr>
            <a:r>
              <a:rPr lang="en" sz="1300">
                <a:solidFill>
                  <a:schemeClr val="dk1"/>
                </a:solidFill>
              </a:rPr>
              <a:t> According to the Huggins Model:</a:t>
            </a:r>
            <a:endParaRPr sz="1300">
              <a:solidFill>
                <a:schemeClr val="dk1"/>
              </a:solidFill>
            </a:endParaRPr>
          </a:p>
          <a:p>
            <a:pPr indent="0" lvl="0" marL="0" rtl="0" algn="l">
              <a:spcBef>
                <a:spcPts val="600"/>
              </a:spcBef>
              <a:spcAft>
                <a:spcPts val="0"/>
              </a:spcAft>
              <a:buClr>
                <a:schemeClr val="dk1"/>
              </a:buClr>
              <a:buSzPts val="1100"/>
              <a:buFont typeface="Arial"/>
              <a:buNone/>
            </a:pPr>
            <a:r>
              <a:rPr lang="en" sz="1300">
                <a:solidFill>
                  <a:schemeClr val="dk1"/>
                </a:solidFill>
              </a:rPr>
              <a:t>Security is the logistics of how we go about maintaining our ethical duty of confidentiality.</a:t>
            </a:r>
            <a:endParaRPr sz="1300">
              <a:solidFill>
                <a:schemeClr val="dk1"/>
              </a:solidFill>
            </a:endParaRPr>
          </a:p>
          <a:p>
            <a:pPr indent="0" lvl="0" marL="0" rtl="0" algn="l">
              <a:spcBef>
                <a:spcPts val="600"/>
              </a:spcBef>
              <a:spcAft>
                <a:spcPts val="0"/>
              </a:spcAft>
              <a:buClr>
                <a:schemeClr val="dk1"/>
              </a:buClr>
              <a:buSzPts val="1100"/>
              <a:buFont typeface="Arial"/>
              <a:buNone/>
            </a:pPr>
            <a:r>
              <a:rPr lang="en" sz="1300">
                <a:solidFill>
                  <a:schemeClr val="dk1"/>
                </a:solidFill>
              </a:rPr>
              <a:t>Privacy:Client choices about information, meaning what clients do to keep their info away from others</a:t>
            </a:r>
            <a:r>
              <a:rPr lang="en" sz="1200">
                <a:solidFill>
                  <a:schemeClr val="dk1"/>
                </a:solidFill>
              </a:rPr>
              <a:t> </a:t>
            </a:r>
            <a:endParaRPr sz="1200">
              <a:solidFill>
                <a:schemeClr val="dk1"/>
              </a:solidFill>
            </a:endParaRPr>
          </a:p>
          <a:p>
            <a:pPr indent="0" lvl="0" marL="0" rtl="0" algn="l">
              <a:spcBef>
                <a:spcPts val="600"/>
              </a:spcBef>
              <a:spcAft>
                <a:spcPts val="0"/>
              </a:spcAft>
              <a:buClr>
                <a:schemeClr val="dk1"/>
              </a:buClr>
              <a:buSzPts val="1100"/>
              <a:buFont typeface="Arial"/>
              <a:buNone/>
            </a:pPr>
            <a:r>
              <a:rPr lang="en" sz="1300">
                <a:solidFill>
                  <a:schemeClr val="dk1"/>
                </a:solidFill>
              </a:rPr>
              <a:t>Confidentiality: is our ethical duty as mental health professionals to uphold clients' privacy choices.</a:t>
            </a:r>
            <a:r>
              <a:rPr lang="en" sz="1200">
                <a:solidFill>
                  <a:schemeClr val="dk1"/>
                </a:solidFill>
              </a:rPr>
              <a:t>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8" name="Shape 688"/>
        <p:cNvGrpSpPr/>
        <p:nvPr/>
      </p:nvGrpSpPr>
      <p:grpSpPr>
        <a:xfrm>
          <a:off x="0" y="0"/>
          <a:ext cx="0" cy="0"/>
          <a:chOff x="0" y="0"/>
          <a:chExt cx="0" cy="0"/>
        </a:xfrm>
      </p:grpSpPr>
      <p:sp>
        <p:nvSpPr>
          <p:cNvPr id="689" name="Google Shape;689;g3f7c617074b_0_13: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90" name="Google Shape;690;g3f7c617074b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2000">
                <a:solidFill>
                  <a:srgbClr val="231F20"/>
                </a:solidFill>
                <a:highlight>
                  <a:srgbClr val="F6F6F6"/>
                </a:highlight>
                <a:latin typeface="Times New Roman"/>
                <a:ea typeface="Times New Roman"/>
                <a:cs typeface="Times New Roman"/>
                <a:sym typeface="Times New Roman"/>
              </a:rPr>
              <a:t>Security and Privacy in Ethics Codes vs. HIPAA</a:t>
            </a:r>
            <a:r>
              <a:rPr lang="en" sz="1900">
                <a:solidFill>
                  <a:schemeClr val="dk1"/>
                </a:solidFill>
              </a:rPr>
              <a:t> </a:t>
            </a:r>
            <a:endParaRPr sz="5600">
              <a:solidFill>
                <a:srgbClr val="434343"/>
              </a:solidFill>
              <a:latin typeface="Lato Hairline"/>
              <a:ea typeface="Lato Hairline"/>
              <a:cs typeface="Lato Hairline"/>
              <a:sym typeface="Lato Hairline"/>
            </a:endParaRPr>
          </a:p>
          <a:p>
            <a:pPr indent="0" lvl="0" marL="0" rtl="0" algn="l">
              <a:spcBef>
                <a:spcPts val="600"/>
              </a:spcBef>
              <a:spcAft>
                <a:spcPts val="0"/>
              </a:spcAft>
              <a:buClr>
                <a:schemeClr val="dk1"/>
              </a:buClr>
              <a:buSzPts val="1100"/>
              <a:buFont typeface="Arial"/>
              <a:buNone/>
            </a:pPr>
            <a:r>
              <a:rPr lang="en" sz="1200">
                <a:solidFill>
                  <a:schemeClr val="dk1"/>
                </a:solidFill>
              </a:rPr>
              <a:t>Ethics  codes remind us of our ethical duty as mental health professionals to protect client confidentiality, but they don't specifically tell us how to do that, whether in the digital  or non-digital realms. Legal duties are covered by HIPAA  laws, which include many standards and are a lot more specific about cybersecurity, providing detailed guidance.</a:t>
            </a:r>
            <a:r>
              <a:rPr lang="en">
                <a:solidFill>
                  <a:schemeClr val="dk1"/>
                </a:solidFill>
              </a:rPr>
              <a:t> </a:t>
            </a:r>
            <a:endParaRPr>
              <a:solidFill>
                <a:schemeClr val="dk1"/>
              </a:solidFill>
            </a:endParaRPr>
          </a:p>
          <a:p>
            <a:pPr indent="0" lvl="0" marL="0" rtl="0" algn="l">
              <a:spcBef>
                <a:spcPts val="600"/>
              </a:spcBef>
              <a:spcAft>
                <a:spcPts val="0"/>
              </a:spcAft>
              <a:buClr>
                <a:schemeClr val="dk1"/>
              </a:buClr>
              <a:buSzPts val="1100"/>
              <a:buFont typeface="Arial"/>
              <a:buNone/>
            </a:pPr>
            <a:r>
              <a:t/>
            </a:r>
            <a:endParaRPr>
              <a:solidFill>
                <a:schemeClr val="dk1"/>
              </a:solidFill>
            </a:endParaRPr>
          </a:p>
          <a:p>
            <a:pPr indent="0" lvl="0" marL="0" rtl="0" algn="l">
              <a:spcBef>
                <a:spcPts val="600"/>
              </a:spcBef>
              <a:spcAft>
                <a:spcPts val="0"/>
              </a:spcAft>
              <a:buClr>
                <a:schemeClr val="dk1"/>
              </a:buClr>
              <a:buSzPts val="1100"/>
              <a:buFont typeface="Arial"/>
              <a:buNone/>
            </a:pPr>
            <a:r>
              <a:rPr lang="en" sz="1200">
                <a:solidFill>
                  <a:schemeClr val="dk1"/>
                </a:solidFill>
              </a:rPr>
              <a:t>The prudent practitioner must attend to the sacred duty of client confidentiality by considering both the ethical and legal context. This requires focusing not just on your legal duties per HIPAA, but also on your ethical  duties for upholding standards of care as a mental health professional.</a:t>
            </a:r>
            <a:r>
              <a:rPr lang="en">
                <a:solidFill>
                  <a:schemeClr val="dk1"/>
                </a:solidFill>
              </a:rPr>
              <a:t>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5" name="Shape 695"/>
        <p:cNvGrpSpPr/>
        <p:nvPr/>
      </p:nvGrpSpPr>
      <p:grpSpPr>
        <a:xfrm>
          <a:off x="0" y="0"/>
          <a:ext cx="0" cy="0"/>
          <a:chOff x="0" y="0"/>
          <a:chExt cx="0" cy="0"/>
        </a:xfrm>
      </p:grpSpPr>
      <p:sp>
        <p:nvSpPr>
          <p:cNvPr id="696" name="Google Shape;696;g3f7c617074b_0_64: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97" name="Google Shape;697;g3f7c617074b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Clr>
                <a:schemeClr val="dk1"/>
              </a:buClr>
              <a:buSzPts val="1100"/>
              <a:buFont typeface="Arial"/>
              <a:buNone/>
            </a:pPr>
            <a:r>
              <a:rPr lang="en" sz="2350">
                <a:solidFill>
                  <a:schemeClr val="dk1"/>
                </a:solidFill>
                <a:latin typeface="Times New Roman"/>
                <a:ea typeface="Times New Roman"/>
                <a:cs typeface="Times New Roman"/>
                <a:sym typeface="Times New Roman"/>
              </a:rPr>
              <a:t>As a clinician you want to make sure client information is confidential and secure.</a:t>
            </a:r>
            <a:r>
              <a:rPr lang="en" sz="2400">
                <a:solidFill>
                  <a:schemeClr val="dk1"/>
                </a:solidFill>
                <a:latin typeface="Times New Roman"/>
                <a:ea typeface="Times New Roman"/>
                <a:cs typeface="Times New Roman"/>
                <a:sym typeface="Times New Roman"/>
              </a:rPr>
              <a:t> </a:t>
            </a:r>
            <a:endParaRPr sz="3100">
              <a:solidFill>
                <a:schemeClr val="dk1"/>
              </a:solidFill>
              <a:latin typeface="Times New Roman"/>
              <a:ea typeface="Times New Roman"/>
              <a:cs typeface="Times New Roman"/>
              <a:sym typeface="Times New Roman"/>
            </a:endParaRPr>
          </a:p>
          <a:p>
            <a:pPr indent="0" lvl="0" marL="0" rtl="0" algn="l">
              <a:spcBef>
                <a:spcPts val="600"/>
              </a:spcBef>
              <a:spcAft>
                <a:spcPts val="0"/>
              </a:spcAft>
              <a:buNone/>
            </a:pPr>
            <a:r>
              <a:rPr lang="en" sz="2200">
                <a:solidFill>
                  <a:schemeClr val="dk1"/>
                </a:solidFill>
                <a:latin typeface="Times New Roman"/>
                <a:ea typeface="Times New Roman"/>
                <a:cs typeface="Times New Roman"/>
                <a:sym typeface="Times New Roman"/>
              </a:rPr>
              <a:t>In order to ensure HIPAA and Ethical Compliance communication with clinicians and clients should be conducted in the messaging tab in TA (The Client Portal) or through your scheduler. </a:t>
            </a:r>
            <a:endParaRPr sz="2200">
              <a:solidFill>
                <a:schemeClr val="dk1"/>
              </a:solidFill>
              <a:latin typeface="Times New Roman"/>
              <a:ea typeface="Times New Roman"/>
              <a:cs typeface="Times New Roman"/>
              <a:sym typeface="Times New Roman"/>
            </a:endParaRPr>
          </a:p>
          <a:p>
            <a:pPr indent="0" lvl="0" marL="0" rtl="0" algn="l">
              <a:spcBef>
                <a:spcPts val="600"/>
              </a:spcBef>
              <a:spcAft>
                <a:spcPts val="0"/>
              </a:spcAft>
              <a:buClr>
                <a:schemeClr val="dk1"/>
              </a:buClr>
              <a:buSzPts val="1100"/>
              <a:buFont typeface="Arial"/>
              <a:buNone/>
            </a:pPr>
            <a:r>
              <a:t/>
            </a:r>
            <a:endParaRPr sz="2200">
              <a:solidFill>
                <a:schemeClr val="dk1"/>
              </a:solidFill>
              <a:latin typeface="Times New Roman"/>
              <a:ea typeface="Times New Roman"/>
              <a:cs typeface="Times New Roman"/>
              <a:sym typeface="Times New Roman"/>
            </a:endParaRPr>
          </a:p>
          <a:p>
            <a:pPr indent="0" lvl="0" marL="0" marR="39624" rtl="0" algn="l">
              <a:spcBef>
                <a:spcPts val="0"/>
              </a:spcBef>
              <a:spcAft>
                <a:spcPts val="0"/>
              </a:spcAft>
              <a:buNone/>
            </a:pPr>
            <a:r>
              <a:rPr b="1" lang="en">
                <a:solidFill>
                  <a:schemeClr val="dk1"/>
                </a:solidFill>
              </a:rPr>
              <a:t>You want to communicate to your clients that the best way for you to be reached will be for the</a:t>
            </a:r>
            <a:r>
              <a:rPr lang="en">
                <a:solidFill>
                  <a:schemeClr val="dk1"/>
                </a:solidFill>
              </a:rPr>
              <a:t> client to send you messages through Therapy Appointment. IF there is Any questions or concerns about billing, scheduling, or anything nonclinical needs to be directed to the appropriate department.</a:t>
            </a:r>
            <a:endParaRPr>
              <a:solidFill>
                <a:schemeClr val="dk1"/>
              </a:solidFill>
            </a:endParaRPr>
          </a:p>
          <a:p>
            <a:pPr indent="0" lvl="0" marL="0" marR="39624" rtl="0" algn="l">
              <a:lnSpc>
                <a:spcPct val="115000"/>
              </a:lnSpc>
              <a:spcBef>
                <a:spcPts val="2592"/>
              </a:spcBef>
              <a:spcAft>
                <a:spcPts val="0"/>
              </a:spcAft>
              <a:buNone/>
            </a:pPr>
            <a:r>
              <a:rPr lang="en">
                <a:solidFill>
                  <a:schemeClr val="dk1"/>
                </a:solidFill>
              </a:rPr>
              <a:t>Important to note that *** You can</a:t>
            </a:r>
            <a:r>
              <a:rPr b="1" lang="en">
                <a:solidFill>
                  <a:schemeClr val="dk1"/>
                </a:solidFill>
              </a:rPr>
              <a:t> NOT</a:t>
            </a:r>
            <a:r>
              <a:rPr lang="en">
                <a:solidFill>
                  <a:schemeClr val="dk1"/>
                </a:solidFill>
              </a:rPr>
              <a:t> share the documents via Google Drive because it then shows who has access to the file (ie - clients who then are not HIPAA protected). You must download and save to your desktop documents to send to clients via Telehealth. </a:t>
            </a:r>
            <a:endParaRPr b="1">
              <a:solidFill>
                <a:schemeClr val="dk1"/>
              </a:solidFill>
            </a:endParaRPr>
          </a:p>
          <a:p>
            <a:pPr indent="0" lvl="0" marL="0" marR="39624" rtl="0" algn="l">
              <a:lnSpc>
                <a:spcPct val="115000"/>
              </a:lnSpc>
              <a:spcBef>
                <a:spcPts val="2592"/>
              </a:spcBef>
              <a:spcAft>
                <a:spcPts val="0"/>
              </a:spcAft>
              <a:buNone/>
            </a:pPr>
            <a:r>
              <a:rPr lang="en">
                <a:solidFill>
                  <a:schemeClr val="dk1"/>
                </a:solidFill>
              </a:rPr>
              <a:t>You can send documents through the “PDF Forms”. You can store clinically important documents in the “Docs on File” section of the client’s Therapy Appointment Portal.</a:t>
            </a:r>
            <a:endParaRPr>
              <a:solidFill>
                <a:schemeClr val="dk1"/>
              </a:solidFill>
            </a:endParaRPr>
          </a:p>
          <a:p>
            <a:pPr indent="0" lvl="0" marL="0" marR="39624" rtl="0" algn="l">
              <a:lnSpc>
                <a:spcPct val="115000"/>
              </a:lnSpc>
              <a:spcBef>
                <a:spcPts val="2592"/>
              </a:spcBef>
              <a:spcAft>
                <a:spcPts val="0"/>
              </a:spcAft>
              <a:buNone/>
            </a:pPr>
            <a:r>
              <a:t/>
            </a:r>
            <a:endParaRPr>
              <a:solidFill>
                <a:schemeClr val="dk1"/>
              </a:solidFill>
            </a:endParaRPr>
          </a:p>
          <a:p>
            <a:pPr indent="14021" lvl="0" marL="32029" marR="255651" rtl="0" algn="l">
              <a:lnSpc>
                <a:spcPct val="110154"/>
              </a:lnSpc>
              <a:spcBef>
                <a:spcPts val="0"/>
              </a:spcBef>
              <a:spcAft>
                <a:spcPts val="0"/>
              </a:spcAft>
              <a:buClr>
                <a:schemeClr val="dk1"/>
              </a:buClr>
              <a:buSzPts val="1100"/>
              <a:buFont typeface="Arial"/>
              <a:buNone/>
            </a:pPr>
            <a:r>
              <a:rPr lang="en" sz="1200">
                <a:solidFill>
                  <a:schemeClr val="dk1"/>
                </a:solidFill>
              </a:rPr>
              <a:t>Be sure to Limit email transmissions of PHI to only those circumstances when the information cannot be sent another way. At a minimum, use encryption tools (most businesses provide tools to send encrypted emails). </a:t>
            </a:r>
            <a:r>
              <a:rPr i="1" lang="en" sz="1200">
                <a:solidFill>
                  <a:schemeClr val="dk1"/>
                </a:solidFill>
              </a:rPr>
              <a:t>Your Google Workspace email is HIPAA- Compliant with BAA. Therapy Appointment portal is HIPAA-Compliant with BAA</a:t>
            </a:r>
            <a:endParaRPr>
              <a:solidFill>
                <a:schemeClr val="dk1"/>
              </a:solidFill>
            </a:endParaRPr>
          </a:p>
          <a:p>
            <a:pPr indent="0" lvl="0" marL="0" marR="39624" rtl="0" algn="l">
              <a:lnSpc>
                <a:spcPct val="115000"/>
              </a:lnSpc>
              <a:spcBef>
                <a:spcPts val="2592"/>
              </a:spcBef>
              <a:spcAft>
                <a:spcPts val="0"/>
              </a:spcAft>
              <a:buNone/>
            </a:pPr>
            <a:r>
              <a:t/>
            </a:r>
            <a:endParaRPr>
              <a:solidFill>
                <a:schemeClr val="dk1"/>
              </a:solidFill>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2" name="Shape 702"/>
        <p:cNvGrpSpPr/>
        <p:nvPr/>
      </p:nvGrpSpPr>
      <p:grpSpPr>
        <a:xfrm>
          <a:off x="0" y="0"/>
          <a:ext cx="0" cy="0"/>
          <a:chOff x="0" y="0"/>
          <a:chExt cx="0" cy="0"/>
        </a:xfrm>
      </p:grpSpPr>
      <p:sp>
        <p:nvSpPr>
          <p:cNvPr id="703" name="Google Shape;703;g3f7c617074b_0_52: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704" name="Google Shape;704;g3f7c617074b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t/>
            </a:r>
            <a:endParaRPr sz="1200">
              <a:solidFill>
                <a:schemeClr val="dk1"/>
              </a:solidFill>
              <a:latin typeface="Times New Roman"/>
              <a:ea typeface="Times New Roman"/>
              <a:cs typeface="Times New Roman"/>
              <a:sym typeface="Times New Roman"/>
            </a:endParaRPr>
          </a:p>
          <a:p>
            <a:pPr indent="0" lvl="0" marL="0" rtl="0" algn="l">
              <a:spcBef>
                <a:spcPts val="600"/>
              </a:spcBef>
              <a:spcAft>
                <a:spcPts val="0"/>
              </a:spcAft>
              <a:buNone/>
            </a:pPr>
            <a:r>
              <a:t/>
            </a:r>
            <a:endParaRPr sz="1200">
              <a:solidFill>
                <a:schemeClr val="dk1"/>
              </a:solidFill>
              <a:latin typeface="Times New Roman"/>
              <a:ea typeface="Times New Roman"/>
              <a:cs typeface="Times New Roman"/>
              <a:sym typeface="Times New Roman"/>
            </a:endParaRPr>
          </a:p>
          <a:p>
            <a:pPr indent="0" lvl="0" marL="0" rtl="0" algn="l">
              <a:spcBef>
                <a:spcPts val="60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Threats (or hazards) are actors or circumstances that cause </a:t>
            </a:r>
            <a:r>
              <a:rPr b="1" lang="en" sz="1200">
                <a:solidFill>
                  <a:srgbClr val="255C41"/>
                </a:solidFill>
                <a:latin typeface="Times New Roman"/>
                <a:ea typeface="Times New Roman"/>
                <a:cs typeface="Times New Roman"/>
                <a:sym typeface="Times New Roman"/>
              </a:rPr>
              <a:t> risks</a:t>
            </a:r>
            <a:r>
              <a:rPr lang="en" sz="1200">
                <a:solidFill>
                  <a:schemeClr val="dk1"/>
                </a:solidFill>
                <a:latin typeface="Times New Roman"/>
                <a:ea typeface="Times New Roman"/>
                <a:cs typeface="Times New Roman"/>
                <a:sym typeface="Times New Roman"/>
              </a:rPr>
              <a:t> to exist. Taking the time to think about relevant </a:t>
            </a:r>
            <a:r>
              <a:rPr b="1" lang="en" sz="1200">
                <a:solidFill>
                  <a:srgbClr val="255C41"/>
                </a:solidFill>
                <a:latin typeface="Times New Roman"/>
                <a:ea typeface="Times New Roman"/>
                <a:cs typeface="Times New Roman"/>
                <a:sym typeface="Times New Roman"/>
              </a:rPr>
              <a:t> threats</a:t>
            </a:r>
            <a:r>
              <a:rPr lang="en" sz="1200">
                <a:solidFill>
                  <a:schemeClr val="dk1"/>
                </a:solidFill>
                <a:latin typeface="Times New Roman"/>
                <a:ea typeface="Times New Roman"/>
                <a:cs typeface="Times New Roman"/>
                <a:sym typeface="Times New Roman"/>
              </a:rPr>
              <a:t> gives you a better picture of the risks you need to prepare for.</a:t>
            </a:r>
            <a:r>
              <a:rPr lang="en">
                <a:solidFill>
                  <a:schemeClr val="dk1"/>
                </a:solidFill>
                <a:latin typeface="Times New Roman"/>
                <a:ea typeface="Times New Roman"/>
                <a:cs typeface="Times New Roman"/>
                <a:sym typeface="Times New Roman"/>
              </a:rPr>
              <a:t> </a:t>
            </a:r>
            <a:endParaRPr>
              <a:solidFill>
                <a:schemeClr val="dk1"/>
              </a:solidFill>
              <a:latin typeface="Times New Roman"/>
              <a:ea typeface="Times New Roman"/>
              <a:cs typeface="Times New Roman"/>
              <a:sym typeface="Times New Roman"/>
            </a:endParaRPr>
          </a:p>
          <a:p>
            <a:pPr indent="0" lvl="0" marL="0" rtl="0" algn="l">
              <a:spcBef>
                <a:spcPts val="60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Example threats that can impact your computer, smartphone, external drive, etc. include theft, loss, viruses/malware, password guessing, breakage, natural </a:t>
            </a:r>
            <a:r>
              <a:rPr b="1" lang="en" sz="1200">
                <a:solidFill>
                  <a:srgbClr val="255C41"/>
                </a:solidFill>
                <a:latin typeface="Times New Roman"/>
                <a:ea typeface="Times New Roman"/>
                <a:cs typeface="Times New Roman"/>
                <a:sym typeface="Times New Roman"/>
              </a:rPr>
              <a:t> disasters</a:t>
            </a:r>
            <a:r>
              <a:rPr lang="en" sz="1200">
                <a:solidFill>
                  <a:schemeClr val="dk1"/>
                </a:solidFill>
                <a:latin typeface="Times New Roman"/>
                <a:ea typeface="Times New Roman"/>
                <a:cs typeface="Times New Roman"/>
                <a:sym typeface="Times New Roman"/>
              </a:rPr>
              <a:t>, and giant magnets</a:t>
            </a:r>
            <a:r>
              <a:rPr lang="en">
                <a:solidFill>
                  <a:schemeClr val="dk1"/>
                </a:solidFill>
                <a:latin typeface="Times New Roman"/>
                <a:ea typeface="Times New Roman"/>
                <a:cs typeface="Times New Roman"/>
                <a:sym typeface="Times New Roman"/>
              </a:rPr>
              <a:t> </a:t>
            </a:r>
            <a:endParaRPr>
              <a:solidFill>
                <a:schemeClr val="dk1"/>
              </a:solidFill>
              <a:latin typeface="Times New Roman"/>
              <a:ea typeface="Times New Roman"/>
              <a:cs typeface="Times New Roman"/>
              <a:sym typeface="Times New Roman"/>
            </a:endParaRPr>
          </a:p>
          <a:p>
            <a:pPr indent="0" lvl="0" marL="0" rtl="0" algn="l">
              <a:spcBef>
                <a:spcPts val="60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What's relevant is not the devices themselves, but the </a:t>
            </a:r>
            <a:r>
              <a:rPr b="1" lang="en" sz="1200">
                <a:solidFill>
                  <a:srgbClr val="255C41"/>
                </a:solidFill>
                <a:latin typeface="Times New Roman"/>
                <a:ea typeface="Times New Roman"/>
                <a:cs typeface="Times New Roman"/>
                <a:sym typeface="Times New Roman"/>
              </a:rPr>
              <a:t> protected</a:t>
            </a:r>
            <a:r>
              <a:rPr lang="en" sz="1200">
                <a:solidFill>
                  <a:schemeClr val="dk1"/>
                </a:solidFill>
                <a:latin typeface="Times New Roman"/>
                <a:ea typeface="Times New Roman"/>
                <a:cs typeface="Times New Roman"/>
                <a:sym typeface="Times New Roman"/>
              </a:rPr>
              <a:t> health information they handle. It's important to examine how threats impact the </a:t>
            </a:r>
            <a:r>
              <a:rPr b="1" lang="en" sz="1200">
                <a:solidFill>
                  <a:srgbClr val="255C41"/>
                </a:solidFill>
                <a:latin typeface="Times New Roman"/>
                <a:ea typeface="Times New Roman"/>
                <a:cs typeface="Times New Roman"/>
                <a:sym typeface="Times New Roman"/>
              </a:rPr>
              <a:t> confidentiality</a:t>
            </a:r>
            <a:r>
              <a:rPr lang="en" sz="1200">
                <a:solidFill>
                  <a:schemeClr val="dk1"/>
                </a:solidFill>
                <a:latin typeface="Times New Roman"/>
                <a:ea typeface="Times New Roman"/>
                <a:cs typeface="Times New Roman"/>
                <a:sym typeface="Times New Roman"/>
              </a:rPr>
              <a:t>, integrity, and availability of the information.</a:t>
            </a:r>
            <a:r>
              <a:rPr lang="en">
                <a:solidFill>
                  <a:schemeClr val="dk1"/>
                </a:solidFill>
                <a:latin typeface="Times New Roman"/>
                <a:ea typeface="Times New Roman"/>
                <a:cs typeface="Times New Roman"/>
                <a:sym typeface="Times New Roman"/>
              </a:rPr>
              <a:t>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9" name="Shape 709"/>
        <p:cNvGrpSpPr/>
        <p:nvPr/>
      </p:nvGrpSpPr>
      <p:grpSpPr>
        <a:xfrm>
          <a:off x="0" y="0"/>
          <a:ext cx="0" cy="0"/>
          <a:chOff x="0" y="0"/>
          <a:chExt cx="0" cy="0"/>
        </a:xfrm>
      </p:grpSpPr>
      <p:sp>
        <p:nvSpPr>
          <p:cNvPr id="710" name="Google Shape;710;g3f494d77bbd_26_4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711" name="Google Shape;711;g3f494d77bbd_26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3500">
                <a:solidFill>
                  <a:srgbClr val="434343"/>
                </a:solidFill>
                <a:latin typeface="Times New Roman"/>
                <a:ea typeface="Times New Roman"/>
                <a:cs typeface="Times New Roman"/>
                <a:sym typeface="Times New Roman"/>
              </a:rPr>
              <a:t>Protecting Your Devices when working from home</a:t>
            </a:r>
            <a:endParaRPr sz="3500">
              <a:solidFill>
                <a:srgbClr val="434343"/>
              </a:solidFill>
              <a:latin typeface="Times New Roman"/>
              <a:ea typeface="Times New Roman"/>
              <a:cs typeface="Times New Roman"/>
              <a:sym typeface="Times New Roman"/>
            </a:endParaRPr>
          </a:p>
          <a:p>
            <a:pPr indent="0" lvl="0" marL="0" rtl="0" algn="l">
              <a:spcBef>
                <a:spcPts val="600"/>
              </a:spcBef>
              <a:spcAft>
                <a:spcPts val="0"/>
              </a:spcAft>
              <a:buClr>
                <a:schemeClr val="dk1"/>
              </a:buClr>
              <a:buSzPts val="1100"/>
              <a:buFont typeface="Arial"/>
              <a:buNone/>
            </a:pPr>
            <a:r>
              <a:t/>
            </a:r>
            <a:endParaRPr sz="1300">
              <a:solidFill>
                <a:schemeClr val="dk1"/>
              </a:solidFill>
              <a:highlight>
                <a:schemeClr val="lt1"/>
              </a:highlight>
              <a:latin typeface="Times New Roman"/>
              <a:ea typeface="Times New Roman"/>
              <a:cs typeface="Times New Roman"/>
              <a:sym typeface="Times New Roman"/>
            </a:endParaRPr>
          </a:p>
          <a:p>
            <a:pPr indent="0" lvl="0" marL="0" rtl="0" algn="l">
              <a:spcBef>
                <a:spcPts val="600"/>
              </a:spcBef>
              <a:spcAft>
                <a:spcPts val="0"/>
              </a:spcAft>
              <a:buClr>
                <a:schemeClr val="dk1"/>
              </a:buClr>
              <a:buSzPts val="1100"/>
              <a:buFont typeface="Arial"/>
              <a:buNone/>
            </a:pPr>
            <a:r>
              <a:rPr lang="en" sz="1300">
                <a:solidFill>
                  <a:schemeClr val="dk1"/>
                </a:solidFill>
                <a:highlight>
                  <a:schemeClr val="lt1"/>
                </a:highlight>
                <a:latin typeface="Times New Roman"/>
                <a:ea typeface="Times New Roman"/>
                <a:cs typeface="Times New Roman"/>
                <a:sym typeface="Times New Roman"/>
              </a:rPr>
              <a:t>Two factor Identification is Required. Ex: Would be your password for TA and email of a security code to access TA.</a:t>
            </a:r>
            <a:endParaRPr sz="1300">
              <a:solidFill>
                <a:schemeClr val="dk1"/>
              </a:solidFill>
              <a:highlight>
                <a:schemeClr val="lt1"/>
              </a:highlight>
              <a:latin typeface="Times New Roman"/>
              <a:ea typeface="Times New Roman"/>
              <a:cs typeface="Times New Roman"/>
              <a:sym typeface="Times New Roman"/>
            </a:endParaRPr>
          </a:p>
          <a:p>
            <a:pPr indent="0" lvl="0" marL="0" rtl="0" algn="l">
              <a:spcBef>
                <a:spcPts val="600"/>
              </a:spcBef>
              <a:spcAft>
                <a:spcPts val="0"/>
              </a:spcAft>
              <a:buClr>
                <a:schemeClr val="dk1"/>
              </a:buClr>
              <a:buSzPts val="1100"/>
              <a:buFont typeface="Arial"/>
              <a:buNone/>
            </a:pPr>
            <a:r>
              <a:rPr lang="en" sz="1300">
                <a:solidFill>
                  <a:schemeClr val="dk1"/>
                </a:solidFill>
                <a:highlight>
                  <a:schemeClr val="lt1"/>
                </a:highlight>
                <a:latin typeface="Times New Roman"/>
                <a:ea typeface="Times New Roman"/>
                <a:cs typeface="Times New Roman"/>
                <a:sym typeface="Times New Roman"/>
              </a:rPr>
              <a:t>Have a separate device for work related task</a:t>
            </a:r>
            <a:endParaRPr sz="1300">
              <a:solidFill>
                <a:schemeClr val="dk1"/>
              </a:solidFill>
              <a:highlight>
                <a:schemeClr val="lt1"/>
              </a:highlight>
              <a:latin typeface="Times New Roman"/>
              <a:ea typeface="Times New Roman"/>
              <a:cs typeface="Times New Roman"/>
              <a:sym typeface="Times New Roman"/>
            </a:endParaRPr>
          </a:p>
          <a:p>
            <a:pPr indent="0" lvl="0" marL="0" rtl="0" algn="l">
              <a:spcBef>
                <a:spcPts val="600"/>
              </a:spcBef>
              <a:spcAft>
                <a:spcPts val="0"/>
              </a:spcAft>
              <a:buClr>
                <a:schemeClr val="dk1"/>
              </a:buClr>
              <a:buSzPts val="1100"/>
              <a:buFont typeface="Arial"/>
              <a:buNone/>
            </a:pPr>
            <a:r>
              <a:rPr lang="en" sz="1300">
                <a:solidFill>
                  <a:schemeClr val="dk1"/>
                </a:solidFill>
                <a:highlight>
                  <a:schemeClr val="lt1"/>
                </a:highlight>
                <a:latin typeface="Times New Roman"/>
                <a:ea typeface="Times New Roman"/>
                <a:cs typeface="Times New Roman"/>
                <a:sym typeface="Times New Roman"/>
              </a:rPr>
              <a:t>Keep family members from logging into your devices will increase the chance of risk and threats to your data.</a:t>
            </a:r>
            <a:endParaRPr sz="1300">
              <a:solidFill>
                <a:schemeClr val="dk1"/>
              </a:solidFill>
              <a:highlight>
                <a:schemeClr val="lt1"/>
              </a:highlight>
              <a:latin typeface="Times New Roman"/>
              <a:ea typeface="Times New Roman"/>
              <a:cs typeface="Times New Roman"/>
              <a:sym typeface="Times New Roman"/>
            </a:endParaRPr>
          </a:p>
          <a:p>
            <a:pPr indent="0" lvl="0" marL="0" rtl="0" algn="l">
              <a:spcBef>
                <a:spcPts val="600"/>
              </a:spcBef>
              <a:spcAft>
                <a:spcPts val="0"/>
              </a:spcAft>
              <a:buClr>
                <a:schemeClr val="dk1"/>
              </a:buClr>
              <a:buSzPts val="1100"/>
              <a:buFont typeface="Arial"/>
              <a:buNone/>
            </a:pPr>
            <a:r>
              <a:rPr lang="en" sz="1550">
                <a:solidFill>
                  <a:schemeClr val="dk1"/>
                </a:solidFill>
                <a:highlight>
                  <a:schemeClr val="lt1"/>
                </a:highlight>
                <a:latin typeface="Times New Roman"/>
                <a:ea typeface="Times New Roman"/>
                <a:cs typeface="Times New Roman"/>
                <a:sym typeface="Times New Roman"/>
              </a:rPr>
              <a:t>antimalware and antivirus software protect your device</a:t>
            </a:r>
            <a:r>
              <a:rPr lang="en" sz="1300">
                <a:solidFill>
                  <a:schemeClr val="dk1"/>
                </a:solidFill>
                <a:highlight>
                  <a:schemeClr val="lt1"/>
                </a:highlight>
                <a:latin typeface="Times New Roman"/>
                <a:ea typeface="Times New Roman"/>
                <a:cs typeface="Times New Roman"/>
                <a:sym typeface="Times New Roman"/>
              </a:rPr>
              <a:t> </a:t>
            </a:r>
            <a:endParaRPr sz="1300">
              <a:solidFill>
                <a:schemeClr val="dk1"/>
              </a:solidFill>
              <a:highlight>
                <a:schemeClr val="lt1"/>
              </a:highlight>
              <a:latin typeface="Times New Roman"/>
              <a:ea typeface="Times New Roman"/>
              <a:cs typeface="Times New Roman"/>
              <a:sym typeface="Times New Roman"/>
            </a:endParaRPr>
          </a:p>
          <a:p>
            <a:pPr indent="0" lvl="0" marL="0" rtl="0" algn="l">
              <a:spcBef>
                <a:spcPts val="600"/>
              </a:spcBef>
              <a:spcAft>
                <a:spcPts val="0"/>
              </a:spcAft>
              <a:buClr>
                <a:schemeClr val="dk1"/>
              </a:buClr>
              <a:buSzPts val="1100"/>
              <a:buFont typeface="Arial"/>
              <a:buNone/>
            </a:pPr>
            <a:r>
              <a:rPr lang="en" sz="1400">
                <a:solidFill>
                  <a:schemeClr val="dk1"/>
                </a:solidFill>
                <a:highlight>
                  <a:schemeClr val="lt1"/>
                </a:highlight>
                <a:latin typeface="Times New Roman"/>
                <a:ea typeface="Times New Roman"/>
                <a:cs typeface="Times New Roman"/>
                <a:sym typeface="Times New Roman"/>
              </a:rPr>
              <a:t>Antimalware prevents malicious software from infecting your device, and antivirus software removes viruses that have already infected your device</a:t>
            </a:r>
            <a:r>
              <a:rPr lang="en" sz="1300">
                <a:solidFill>
                  <a:schemeClr val="dk1"/>
                </a:solidFill>
                <a:highlight>
                  <a:schemeClr val="lt1"/>
                </a:highlight>
                <a:latin typeface="Times New Roman"/>
                <a:ea typeface="Times New Roman"/>
                <a:cs typeface="Times New Roman"/>
                <a:sym typeface="Times New Roman"/>
              </a:rPr>
              <a:t> </a:t>
            </a:r>
            <a:endParaRPr sz="1300">
              <a:solidFill>
                <a:schemeClr val="dk1"/>
              </a:solidFill>
              <a:highlight>
                <a:schemeClr val="lt1"/>
              </a:highlight>
              <a:latin typeface="Times New Roman"/>
              <a:ea typeface="Times New Roman"/>
              <a:cs typeface="Times New Roman"/>
              <a:sym typeface="Times New Roman"/>
            </a:endParaRPr>
          </a:p>
          <a:p>
            <a:pPr indent="0" lvl="0" marL="0" rtl="0" algn="l">
              <a:spcBef>
                <a:spcPts val="600"/>
              </a:spcBef>
              <a:spcAft>
                <a:spcPts val="0"/>
              </a:spcAft>
              <a:buClr>
                <a:schemeClr val="dk1"/>
              </a:buClr>
              <a:buSzPts val="1100"/>
              <a:buFont typeface="Arial"/>
              <a:buNone/>
            </a:pPr>
            <a:r>
              <a:rPr lang="en" sz="1300">
                <a:solidFill>
                  <a:schemeClr val="dk1"/>
                </a:solidFill>
                <a:highlight>
                  <a:schemeClr val="lt1"/>
                </a:highlight>
                <a:latin typeface="Times New Roman"/>
                <a:ea typeface="Times New Roman"/>
                <a:cs typeface="Times New Roman"/>
                <a:sym typeface="Times New Roman"/>
              </a:rPr>
              <a:t>-Fire walls: </a:t>
            </a:r>
            <a:r>
              <a:rPr lang="en" sz="1400">
                <a:solidFill>
                  <a:schemeClr val="dk1"/>
                </a:solidFill>
                <a:highlight>
                  <a:schemeClr val="lt1"/>
                </a:highlight>
                <a:latin typeface="Times New Roman"/>
                <a:ea typeface="Times New Roman"/>
                <a:cs typeface="Times New Roman"/>
                <a:sym typeface="Times New Roman"/>
              </a:rPr>
              <a:t>They block hackers from entering your device’s Internet doorway and prevent viruses from connecting to the Internet to send information back to hackers</a:t>
            </a:r>
            <a:r>
              <a:rPr lang="en" sz="1300">
                <a:solidFill>
                  <a:schemeClr val="dk1"/>
                </a:solidFill>
                <a:highlight>
                  <a:schemeClr val="lt1"/>
                </a:highlight>
                <a:latin typeface="Times New Roman"/>
                <a:ea typeface="Times New Roman"/>
                <a:cs typeface="Times New Roman"/>
                <a:sym typeface="Times New Roman"/>
              </a:rPr>
              <a:t> </a:t>
            </a:r>
            <a:endParaRPr sz="1300">
              <a:solidFill>
                <a:schemeClr val="dk1"/>
              </a:solidFill>
              <a:highlight>
                <a:schemeClr val="lt1"/>
              </a:highlight>
              <a:latin typeface="Times New Roman"/>
              <a:ea typeface="Times New Roman"/>
              <a:cs typeface="Times New Roman"/>
              <a:sym typeface="Times New Roman"/>
            </a:endParaRPr>
          </a:p>
          <a:p>
            <a:pPr indent="0" lvl="0" marL="0" rtl="0" algn="l">
              <a:spcBef>
                <a:spcPts val="600"/>
              </a:spcBef>
              <a:spcAft>
                <a:spcPts val="0"/>
              </a:spcAft>
              <a:buClr>
                <a:schemeClr val="dk1"/>
              </a:buClr>
              <a:buSzPts val="1100"/>
              <a:buFont typeface="Arial"/>
              <a:buNone/>
            </a:pPr>
            <a:r>
              <a:rPr lang="en" sz="1550">
                <a:solidFill>
                  <a:schemeClr val="dk1"/>
                </a:solidFill>
                <a:highlight>
                  <a:schemeClr val="lt1"/>
                </a:highlight>
                <a:latin typeface="Times New Roman"/>
                <a:ea typeface="Times New Roman"/>
                <a:cs typeface="Times New Roman"/>
                <a:sym typeface="Times New Roman"/>
              </a:rPr>
              <a:t> antimalware, antivirus software, and firewalls help you meet HIPAA standards</a:t>
            </a:r>
            <a:r>
              <a:rPr lang="en" sz="1300">
                <a:solidFill>
                  <a:schemeClr val="dk1"/>
                </a:solidFill>
                <a:highlight>
                  <a:schemeClr val="lt1"/>
                </a:highlight>
                <a:latin typeface="Times New Roman"/>
                <a:ea typeface="Times New Roman"/>
                <a:cs typeface="Times New Roman"/>
                <a:sym typeface="Times New Roman"/>
              </a:rPr>
              <a:t> </a:t>
            </a:r>
            <a:r>
              <a:rPr lang="en" sz="1400">
                <a:solidFill>
                  <a:schemeClr val="dk1"/>
                </a:solidFill>
                <a:highlight>
                  <a:schemeClr val="lt1"/>
                </a:highlight>
                <a:latin typeface="Times New Roman"/>
                <a:ea typeface="Times New Roman"/>
                <a:cs typeface="Times New Roman"/>
                <a:sym typeface="Times New Roman"/>
              </a:rPr>
              <a:t>help maintain the security of protected health information by keeping intruders out</a:t>
            </a:r>
            <a:r>
              <a:rPr lang="en" sz="1300">
                <a:solidFill>
                  <a:schemeClr val="dk1"/>
                </a:solidFill>
                <a:highlight>
                  <a:schemeClr val="lt1"/>
                </a:highlight>
                <a:latin typeface="Times New Roman"/>
                <a:ea typeface="Times New Roman"/>
                <a:cs typeface="Times New Roman"/>
                <a:sym typeface="Times New Roman"/>
              </a:rPr>
              <a:t> </a:t>
            </a:r>
            <a:endParaRPr sz="1300">
              <a:solidFill>
                <a:schemeClr val="dk1"/>
              </a:solidFill>
              <a:highlight>
                <a:schemeClr val="lt1"/>
              </a:highlight>
              <a:latin typeface="Times New Roman"/>
              <a:ea typeface="Times New Roman"/>
              <a:cs typeface="Times New Roman"/>
              <a:sym typeface="Times New Roman"/>
            </a:endParaRPr>
          </a:p>
          <a:p>
            <a:pPr indent="0" lvl="0" marL="0" rtl="0" algn="l">
              <a:spcBef>
                <a:spcPts val="600"/>
              </a:spcBef>
              <a:spcAft>
                <a:spcPts val="0"/>
              </a:spcAft>
              <a:buClr>
                <a:schemeClr val="dk1"/>
              </a:buClr>
              <a:buSzPts val="1100"/>
              <a:buFont typeface="Arial"/>
              <a:buNone/>
            </a:pPr>
            <a:r>
              <a:rPr lang="en" sz="1550">
                <a:solidFill>
                  <a:schemeClr val="dk1"/>
                </a:solidFill>
                <a:highlight>
                  <a:schemeClr val="lt1"/>
                </a:highlight>
                <a:latin typeface="Times New Roman"/>
                <a:ea typeface="Times New Roman"/>
                <a:cs typeface="Times New Roman"/>
                <a:sym typeface="Times New Roman"/>
              </a:rPr>
              <a:t>using vetted secure WiFi help you meet HIPAA standards</a:t>
            </a:r>
            <a:r>
              <a:rPr lang="en" sz="1300">
                <a:solidFill>
                  <a:schemeClr val="dk1"/>
                </a:solidFill>
                <a:highlight>
                  <a:schemeClr val="lt1"/>
                </a:highlight>
                <a:latin typeface="Times New Roman"/>
                <a:ea typeface="Times New Roman"/>
                <a:cs typeface="Times New Roman"/>
                <a:sym typeface="Times New Roman"/>
              </a:rPr>
              <a:t> </a:t>
            </a:r>
            <a:r>
              <a:rPr lang="en" sz="1400">
                <a:solidFill>
                  <a:schemeClr val="dk1"/>
                </a:solidFill>
                <a:highlight>
                  <a:schemeClr val="lt1"/>
                </a:highlight>
                <a:latin typeface="Times New Roman"/>
                <a:ea typeface="Times New Roman"/>
                <a:cs typeface="Times New Roman"/>
                <a:sym typeface="Times New Roman"/>
              </a:rPr>
              <a:t>protects the confidentiality and integrity of protected health information both on your device and that you send over the Internet using the WiFi service</a:t>
            </a:r>
            <a:r>
              <a:rPr lang="en" sz="1300">
                <a:solidFill>
                  <a:schemeClr val="dk1"/>
                </a:solidFill>
                <a:highlight>
                  <a:schemeClr val="lt1"/>
                </a:highlight>
                <a:latin typeface="Times New Roman"/>
                <a:ea typeface="Times New Roman"/>
                <a:cs typeface="Times New Roman"/>
                <a:sym typeface="Times New Roman"/>
              </a:rPr>
              <a:t> </a:t>
            </a:r>
            <a:endParaRPr sz="1300">
              <a:solidFill>
                <a:schemeClr val="dk1"/>
              </a:solidFill>
              <a:highlight>
                <a:schemeClr val="lt1"/>
              </a:highlight>
              <a:latin typeface="Times New Roman"/>
              <a:ea typeface="Times New Roman"/>
              <a:cs typeface="Times New Roman"/>
              <a:sym typeface="Times New Roman"/>
            </a:endParaRPr>
          </a:p>
          <a:p>
            <a:pPr indent="0" lvl="0" marL="0" rtl="0" algn="l">
              <a:spcBef>
                <a:spcPts val="600"/>
              </a:spcBef>
              <a:spcAft>
                <a:spcPts val="0"/>
              </a:spcAft>
              <a:buClr>
                <a:schemeClr val="dk1"/>
              </a:buClr>
              <a:buSzPts val="1100"/>
              <a:buFont typeface="Arial"/>
              <a:buNone/>
            </a:pPr>
            <a:r>
              <a:rPr lang="en" sz="1300">
                <a:solidFill>
                  <a:schemeClr val="dk1"/>
                </a:solidFill>
                <a:highlight>
                  <a:schemeClr val="lt1"/>
                </a:highlight>
                <a:latin typeface="Times New Roman"/>
                <a:ea typeface="Times New Roman"/>
                <a:cs typeface="Times New Roman"/>
                <a:sym typeface="Times New Roman"/>
              </a:rPr>
              <a:t>No public wifis on work devices.</a:t>
            </a:r>
            <a:endParaRPr>
              <a:solidFill>
                <a:schemeClr val="dk1"/>
              </a:solidFill>
            </a:endParaRPr>
          </a:p>
          <a:p>
            <a:pPr indent="0" lvl="0" marL="0" rtl="0" algn="l">
              <a:spcBef>
                <a:spcPts val="600"/>
              </a:spcBef>
              <a:spcAft>
                <a:spcPts val="0"/>
              </a:spcAft>
              <a:buClr>
                <a:schemeClr val="dk1"/>
              </a:buClr>
              <a:buSzPts val="1100"/>
              <a:buFont typeface="Arial"/>
              <a:buNone/>
            </a:pPr>
            <a:r>
              <a:t/>
            </a:r>
            <a:endParaRPr sz="1300">
              <a:solidFill>
                <a:schemeClr val="dk1"/>
              </a:solidFill>
              <a:highlight>
                <a:schemeClr val="lt1"/>
              </a:highlight>
              <a:latin typeface="Times New Roman"/>
              <a:ea typeface="Times New Roman"/>
              <a:cs typeface="Times New Roman"/>
              <a:sym typeface="Times New Roman"/>
            </a:endParaRPr>
          </a:p>
          <a:p>
            <a:pPr indent="0" lvl="0" marL="0" rtl="0" algn="l">
              <a:spcBef>
                <a:spcPts val="0"/>
              </a:spcBef>
              <a:spcAft>
                <a:spcPts val="0"/>
              </a:spcAft>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4" name="Shape 714"/>
        <p:cNvGrpSpPr/>
        <p:nvPr/>
      </p:nvGrpSpPr>
      <p:grpSpPr>
        <a:xfrm>
          <a:off x="0" y="0"/>
          <a:ext cx="0" cy="0"/>
          <a:chOff x="0" y="0"/>
          <a:chExt cx="0" cy="0"/>
        </a:xfrm>
      </p:grpSpPr>
      <p:sp>
        <p:nvSpPr>
          <p:cNvPr id="715" name="Google Shape;715;g3f07b8f6ed0_0_77: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716" name="Google Shape;716;g3f07b8f6ed0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050">
                <a:solidFill>
                  <a:schemeClr val="dk1"/>
                </a:solidFill>
              </a:rPr>
              <a:t>Takeaways: The ethical and legal context of security in mental health practice</a:t>
            </a:r>
            <a:endParaRPr sz="1900">
              <a:solidFill>
                <a:schemeClr val="dk1"/>
              </a:solidFill>
            </a:endParaRPr>
          </a:p>
          <a:p>
            <a:pPr indent="0" lvl="0" marL="0" rtl="0" algn="l">
              <a:spcBef>
                <a:spcPts val="600"/>
              </a:spcBef>
              <a:spcAft>
                <a:spcPts val="0"/>
              </a:spcAft>
              <a:buNone/>
            </a:pPr>
            <a:r>
              <a:t/>
            </a:r>
            <a:endParaRPr sz="1900">
              <a:solidFill>
                <a:schemeClr val="dk1"/>
              </a:solidFill>
            </a:endParaRPr>
          </a:p>
          <a:p>
            <a:pPr indent="0" lvl="0" marL="0" rtl="0" algn="l">
              <a:spcBef>
                <a:spcPts val="600"/>
              </a:spcBef>
              <a:spcAft>
                <a:spcPts val="0"/>
              </a:spcAft>
              <a:buNone/>
            </a:pPr>
            <a:r>
              <a:t/>
            </a:r>
            <a:endParaRPr sz="1900">
              <a:solidFill>
                <a:schemeClr val="dk1"/>
              </a:solidFill>
            </a:endParaRPr>
          </a:p>
          <a:p>
            <a:pPr indent="0" lvl="0" marL="0" rtl="0" algn="l">
              <a:spcBef>
                <a:spcPts val="600"/>
              </a:spcBef>
              <a:spcAft>
                <a:spcPts val="0"/>
              </a:spcAft>
              <a:buClr>
                <a:schemeClr val="dk1"/>
              </a:buClr>
              <a:buSzPts val="1100"/>
              <a:buFont typeface="Arial"/>
              <a:buNone/>
            </a:pPr>
            <a:r>
              <a:rPr lang="en" sz="1900">
                <a:solidFill>
                  <a:schemeClr val="dk1"/>
                </a:solidFill>
              </a:rPr>
              <a:t>HIPAA laws set the standards of care around digital security and provide detailed guidance for mental health professionals</a:t>
            </a:r>
            <a:r>
              <a:rPr lang="en" sz="1800">
                <a:solidFill>
                  <a:schemeClr val="dk1"/>
                </a:solidFill>
              </a:rPr>
              <a:t> </a:t>
            </a:r>
            <a:endParaRPr sz="1800">
              <a:solidFill>
                <a:schemeClr val="dk1"/>
              </a:solidFill>
            </a:endParaRPr>
          </a:p>
          <a:p>
            <a:pPr indent="0" lvl="0" marL="0" rtl="0" algn="l">
              <a:spcBef>
                <a:spcPts val="600"/>
              </a:spcBef>
              <a:spcAft>
                <a:spcPts val="0"/>
              </a:spcAft>
              <a:buClr>
                <a:schemeClr val="dk1"/>
              </a:buClr>
              <a:buSzPts val="1100"/>
              <a:buFont typeface="Arial"/>
              <a:buNone/>
            </a:pPr>
            <a:r>
              <a:rPr lang="en" sz="1900">
                <a:solidFill>
                  <a:schemeClr val="dk1"/>
                </a:solidFill>
              </a:rPr>
              <a:t>Ethics codes state the duty of mental health professionals to protect client confidentiality and attend to digital security</a:t>
            </a:r>
            <a:r>
              <a:rPr lang="en" sz="1800">
                <a:solidFill>
                  <a:schemeClr val="dk1"/>
                </a:solidFill>
              </a:rPr>
              <a:t>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1" name="Shape 721"/>
        <p:cNvGrpSpPr/>
        <p:nvPr/>
      </p:nvGrpSpPr>
      <p:grpSpPr>
        <a:xfrm>
          <a:off x="0" y="0"/>
          <a:ext cx="0" cy="0"/>
          <a:chOff x="0" y="0"/>
          <a:chExt cx="0" cy="0"/>
        </a:xfrm>
      </p:grpSpPr>
      <p:sp>
        <p:nvSpPr>
          <p:cNvPr id="722" name="Google Shape;722;g17c9055de8e_0_9: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723" name="Google Shape;723;g17c9055de8e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3ef842d9da9_78_2679: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3ef842d9da9_78_26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sz="1700">
                <a:solidFill>
                  <a:schemeClr val="dk1"/>
                </a:solidFill>
                <a:highlight>
                  <a:schemeClr val="lt1"/>
                </a:highlight>
              </a:rPr>
              <a:t>Brave Play Activity:</a:t>
            </a:r>
            <a:endParaRPr b="1" sz="1700">
              <a:solidFill>
                <a:schemeClr val="dk1"/>
              </a:solidFill>
              <a:highlight>
                <a:schemeClr val="lt1"/>
              </a:highlight>
            </a:endParaRPr>
          </a:p>
          <a:p>
            <a:pPr indent="0" lvl="0" marL="0" rtl="0" algn="l">
              <a:lnSpc>
                <a:spcPct val="115000"/>
              </a:lnSpc>
              <a:spcBef>
                <a:spcPts val="0"/>
              </a:spcBef>
              <a:spcAft>
                <a:spcPts val="0"/>
              </a:spcAft>
              <a:buClr>
                <a:schemeClr val="dk1"/>
              </a:buClr>
              <a:buSzPts val="1100"/>
              <a:buFont typeface="Arial"/>
              <a:buNone/>
            </a:pPr>
            <a:r>
              <a:rPr b="1" lang="en" sz="1700">
                <a:solidFill>
                  <a:schemeClr val="dk1"/>
                </a:solidFill>
                <a:highlight>
                  <a:schemeClr val="lt1"/>
                </a:highlight>
              </a:rPr>
              <a:t>Choose 2-3 atoms to represent what is needed at home or in the office to complete a telemental health session effectively?</a:t>
            </a:r>
            <a:endParaRPr b="1" sz="1700">
              <a:solidFill>
                <a:schemeClr val="dk1"/>
              </a:solidFill>
              <a:highlight>
                <a:schemeClr val="lt1"/>
              </a:highlight>
            </a:endParaRPr>
          </a:p>
          <a:p>
            <a:pPr indent="0" lvl="0" marL="0" rtl="0" algn="l">
              <a:lnSpc>
                <a:spcPct val="115000"/>
              </a:lnSpc>
              <a:spcBef>
                <a:spcPts val="0"/>
              </a:spcBef>
              <a:spcAft>
                <a:spcPts val="0"/>
              </a:spcAft>
              <a:buClr>
                <a:schemeClr val="dk1"/>
              </a:buClr>
              <a:buSzPts val="1100"/>
              <a:buFont typeface="Arial"/>
              <a:buNone/>
            </a:pPr>
            <a:r>
              <a:rPr b="1" lang="en" sz="1700">
                <a:solidFill>
                  <a:schemeClr val="dk1"/>
                </a:solidFill>
                <a:highlight>
                  <a:schemeClr val="lt1"/>
                </a:highlight>
              </a:rPr>
              <a:t>I will give you a moment to grab your Brave Play kits. If you do not have access to your kit, I will provide a virtual kit that you can use on the next slide </a:t>
            </a:r>
            <a:endParaRPr b="1" sz="1700">
              <a:solidFill>
                <a:schemeClr val="dk1"/>
              </a:solidFill>
              <a:highlight>
                <a:schemeClr val="lt1"/>
              </a:highlight>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120b2a03968_0_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79" name="Google Shape;179;g120b2a0396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3ee7af67565_0_6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85" name="Google Shape;185;g3ee7af67565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400">
                <a:solidFill>
                  <a:schemeClr val="dk1"/>
                </a:solidFill>
              </a:rPr>
              <a:t>At Garrett Counseling, clinicians generally do not work from home. Remote work is typically authorized only when determined necessary by Dr. Garrett or the Practice Manager due to severe weather conditions. </a:t>
            </a:r>
            <a:r>
              <a:rPr lang="en" sz="1400"/>
              <a:t>When working remotely, clinicians may encounter certain challenges, including:  </a:t>
            </a:r>
            <a:endParaRPr sz="1400"/>
          </a:p>
          <a:p>
            <a:pPr indent="0" lvl="0" marL="0" rtl="0" algn="l">
              <a:lnSpc>
                <a:spcPct val="115000"/>
              </a:lnSpc>
              <a:spcBef>
                <a:spcPts val="0"/>
              </a:spcBef>
              <a:spcAft>
                <a:spcPts val="0"/>
              </a:spcAft>
              <a:buClr>
                <a:schemeClr val="dk1"/>
              </a:buClr>
              <a:buSzPts val="1100"/>
              <a:buFont typeface="Arial"/>
              <a:buNone/>
            </a:pPr>
            <a:r>
              <a:rPr lang="en" sz="1400"/>
              <a:t>- Shared home environments, where space may be occupied by others unless the clinician lives alone  </a:t>
            </a:r>
            <a:endParaRPr sz="1400"/>
          </a:p>
          <a:p>
            <a:pPr indent="0" lvl="0" marL="0" rtl="0" algn="l">
              <a:lnSpc>
                <a:spcPct val="115000"/>
              </a:lnSpc>
              <a:spcBef>
                <a:spcPts val="0"/>
              </a:spcBef>
              <a:spcAft>
                <a:spcPts val="0"/>
              </a:spcAft>
              <a:buClr>
                <a:schemeClr val="dk1"/>
              </a:buClr>
              <a:buSzPts val="1100"/>
              <a:buFont typeface="Arial"/>
              <a:buNone/>
            </a:pPr>
            <a:r>
              <a:rPr lang="en" sz="1400"/>
              <a:t>- Ensuring that equipment and workspaces adhere to HIPAA standards and meet the required standards of care</a:t>
            </a:r>
            <a:endParaRPr sz="1400"/>
          </a:p>
          <a:p>
            <a:pPr indent="0" lvl="0" marL="0" rtl="0" algn="l">
              <a:lnSpc>
                <a:spcPct val="115000"/>
              </a:lnSpc>
              <a:spcBef>
                <a:spcPts val="0"/>
              </a:spcBef>
              <a:spcAft>
                <a:spcPts val="0"/>
              </a:spcAft>
              <a:buClr>
                <a:schemeClr val="dk1"/>
              </a:buClr>
              <a:buSzPts val="1100"/>
              <a:buFont typeface="Arial"/>
              <a:buNone/>
            </a:pPr>
            <a:r>
              <a:t/>
            </a:r>
            <a:endParaRPr sz="500"/>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3ee7f7f0692_0_5: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3ee7f7f0692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500"/>
              <a:t>When establishing a new space at home</a:t>
            </a:r>
            <a:endParaRPr sz="1500"/>
          </a:p>
          <a:p>
            <a:pPr indent="0" lvl="0" marL="0" rtl="0" algn="l">
              <a:lnSpc>
                <a:spcPct val="115000"/>
              </a:lnSpc>
              <a:spcBef>
                <a:spcPts val="0"/>
              </a:spcBef>
              <a:spcAft>
                <a:spcPts val="0"/>
              </a:spcAft>
              <a:buClr>
                <a:schemeClr val="dk1"/>
              </a:buClr>
              <a:buSzPts val="1100"/>
              <a:buFont typeface="Arial"/>
              <a:buNone/>
            </a:pPr>
            <a:r>
              <a:t/>
            </a:r>
            <a:endParaRPr sz="1500"/>
          </a:p>
          <a:p>
            <a:pPr indent="0" lvl="0" marL="0" rtl="0" algn="l">
              <a:lnSpc>
                <a:spcPct val="115000"/>
              </a:lnSpc>
              <a:spcBef>
                <a:spcPts val="0"/>
              </a:spcBef>
              <a:spcAft>
                <a:spcPts val="0"/>
              </a:spcAft>
              <a:buClr>
                <a:schemeClr val="dk1"/>
              </a:buClr>
              <a:buSzPts val="1100"/>
              <a:buFont typeface="Arial"/>
              <a:buNone/>
            </a:pPr>
            <a:r>
              <a:rPr lang="en" sz="1500"/>
              <a:t>1. Choose a room as your workspace. ○ It really is best to take a room. Portions of a room are harder to work with.</a:t>
            </a:r>
            <a:endParaRPr sz="1500"/>
          </a:p>
          <a:p>
            <a:pPr indent="-5029" lvl="0" marL="40411" marR="472820" rtl="0" algn="just">
              <a:lnSpc>
                <a:spcPct val="110154"/>
              </a:lnSpc>
              <a:spcBef>
                <a:spcPts val="0"/>
              </a:spcBef>
              <a:spcAft>
                <a:spcPts val="0"/>
              </a:spcAft>
              <a:buClr>
                <a:schemeClr val="dk1"/>
              </a:buClr>
              <a:buSzPts val="1100"/>
              <a:buFont typeface="Arial"/>
              <a:buNone/>
            </a:pPr>
            <a:r>
              <a:t/>
            </a:r>
            <a:endParaRPr sz="12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1500"/>
              <a:t>3. Run through the checklist and make sure your space complies with all the relevant items on it. </a:t>
            </a:r>
            <a:endParaRPr sz="5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 Id="rId3" Type="http://schemas.openxmlformats.org/officeDocument/2006/relationships/image" Target="../media/image1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 Id="rId3" Type="http://schemas.openxmlformats.org/officeDocument/2006/relationships/image" Target="../media/image1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 Id="rId3" Type="http://schemas.openxmlformats.org/officeDocument/2006/relationships/image" Target="../media/image14.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 Id="rId3" Type="http://schemas.openxmlformats.org/officeDocument/2006/relationships/image" Target="../media/image10.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 Id="rId3" Type="http://schemas.openxmlformats.org/officeDocument/2006/relationships/image" Target="../media/image10.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 Id="rId3" Type="http://schemas.openxmlformats.org/officeDocument/2006/relationships/image" Target="../media/image1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 Id="rId3" Type="http://schemas.openxmlformats.org/officeDocument/2006/relationships/image" Target="../media/image1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1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 Id="rId3" Type="http://schemas.openxmlformats.org/officeDocument/2006/relationships/image" Target="../media/image1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 Id="rId3" Type="http://schemas.openxmlformats.org/officeDocument/2006/relationships/image" Target="../media/image1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 Id="rId3"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ype="title">
  <p:cSld name="TITLE">
    <p:bg>
      <p:bgPr>
        <a:blipFill>
          <a:blip r:embed="rId2">
            <a:alphaModFix/>
          </a:blip>
          <a:stretch>
            <a:fillRect/>
          </a:stretch>
        </a:blipFill>
      </p:bgPr>
    </p:bg>
    <p:spTree>
      <p:nvGrpSpPr>
        <p:cNvPr id="9" name="Shape 9"/>
        <p:cNvGrpSpPr/>
        <p:nvPr/>
      </p:nvGrpSpPr>
      <p:grpSpPr>
        <a:xfrm>
          <a:off x="0" y="0"/>
          <a:ext cx="0" cy="0"/>
          <a:chOff x="0" y="0"/>
          <a:chExt cx="0" cy="0"/>
        </a:xfrm>
      </p:grpSpPr>
      <p:pic>
        <p:nvPicPr>
          <p:cNvPr descr="paint_transparent1.png" id="10" name="Google Shape;10;p2"/>
          <p:cNvPicPr preferRelativeResize="0"/>
          <p:nvPr/>
        </p:nvPicPr>
        <p:blipFill rotWithShape="1">
          <a:blip r:embed="rId3">
            <a:alphaModFix/>
          </a:blip>
          <a:srcRect b="0" l="55211" r="0" t="0"/>
          <a:stretch/>
        </p:blipFill>
        <p:spPr>
          <a:xfrm>
            <a:off x="1" y="0"/>
            <a:ext cx="4095677" cy="5143500"/>
          </a:xfrm>
          <a:prstGeom prst="rect">
            <a:avLst/>
          </a:prstGeom>
          <a:noFill/>
          <a:ln>
            <a:noFill/>
          </a:ln>
        </p:spPr>
      </p:pic>
      <p:sp>
        <p:nvSpPr>
          <p:cNvPr id="11" name="Google Shape;11;p2"/>
          <p:cNvSpPr txBox="1"/>
          <p:nvPr>
            <p:ph type="ctrTitle"/>
          </p:nvPr>
        </p:nvSpPr>
        <p:spPr>
          <a:xfrm>
            <a:off x="3208125" y="3287225"/>
            <a:ext cx="5250300" cy="1159800"/>
          </a:xfrm>
          <a:prstGeom prst="rect">
            <a:avLst/>
          </a:prstGeom>
        </p:spPr>
        <p:txBody>
          <a:bodyPr anchorCtr="0" anchor="b" bIns="91425" lIns="91425" spcFirstLastPara="1" rIns="91425" wrap="square" tIns="91425">
            <a:noAutofit/>
          </a:bodyPr>
          <a:lstStyle>
            <a:lvl1pPr lvl="0" algn="r">
              <a:spcBef>
                <a:spcPts val="0"/>
              </a:spcBef>
              <a:spcAft>
                <a:spcPts val="0"/>
              </a:spcAft>
              <a:buClr>
                <a:srgbClr val="FFFFFF"/>
              </a:buClr>
              <a:buSzPts val="5000"/>
              <a:buFont typeface="Lato Light"/>
              <a:buNone/>
              <a:defRPr sz="5000">
                <a:solidFill>
                  <a:srgbClr val="FFFFFF"/>
                </a:solidFill>
                <a:latin typeface="Lato Light"/>
                <a:ea typeface="Lato Light"/>
                <a:cs typeface="Lato Light"/>
                <a:sym typeface="Lato Light"/>
              </a:defRPr>
            </a:lvl1pPr>
            <a:lvl2pPr lvl="1" algn="r">
              <a:spcBef>
                <a:spcPts val="0"/>
              </a:spcBef>
              <a:spcAft>
                <a:spcPts val="0"/>
              </a:spcAft>
              <a:buClr>
                <a:srgbClr val="FFFFFF"/>
              </a:buClr>
              <a:buSzPts val="5000"/>
              <a:buFont typeface="Lato Light"/>
              <a:buNone/>
              <a:defRPr sz="5000">
                <a:solidFill>
                  <a:srgbClr val="FFFFFF"/>
                </a:solidFill>
                <a:latin typeface="Lato Light"/>
                <a:ea typeface="Lato Light"/>
                <a:cs typeface="Lato Light"/>
                <a:sym typeface="Lato Light"/>
              </a:defRPr>
            </a:lvl2pPr>
            <a:lvl3pPr lvl="2" algn="r">
              <a:spcBef>
                <a:spcPts val="0"/>
              </a:spcBef>
              <a:spcAft>
                <a:spcPts val="0"/>
              </a:spcAft>
              <a:buClr>
                <a:srgbClr val="FFFFFF"/>
              </a:buClr>
              <a:buSzPts val="5000"/>
              <a:buFont typeface="Lato Light"/>
              <a:buNone/>
              <a:defRPr sz="5000">
                <a:solidFill>
                  <a:srgbClr val="FFFFFF"/>
                </a:solidFill>
                <a:latin typeface="Lato Light"/>
                <a:ea typeface="Lato Light"/>
                <a:cs typeface="Lato Light"/>
                <a:sym typeface="Lato Light"/>
              </a:defRPr>
            </a:lvl3pPr>
            <a:lvl4pPr lvl="3" algn="r">
              <a:spcBef>
                <a:spcPts val="0"/>
              </a:spcBef>
              <a:spcAft>
                <a:spcPts val="0"/>
              </a:spcAft>
              <a:buClr>
                <a:srgbClr val="FFFFFF"/>
              </a:buClr>
              <a:buSzPts val="5000"/>
              <a:buFont typeface="Lato Light"/>
              <a:buNone/>
              <a:defRPr sz="5000">
                <a:solidFill>
                  <a:srgbClr val="FFFFFF"/>
                </a:solidFill>
                <a:latin typeface="Lato Light"/>
                <a:ea typeface="Lato Light"/>
                <a:cs typeface="Lato Light"/>
                <a:sym typeface="Lato Light"/>
              </a:defRPr>
            </a:lvl4pPr>
            <a:lvl5pPr lvl="4" algn="r">
              <a:spcBef>
                <a:spcPts val="0"/>
              </a:spcBef>
              <a:spcAft>
                <a:spcPts val="0"/>
              </a:spcAft>
              <a:buClr>
                <a:srgbClr val="FFFFFF"/>
              </a:buClr>
              <a:buSzPts val="5000"/>
              <a:buFont typeface="Lato Light"/>
              <a:buNone/>
              <a:defRPr sz="5000">
                <a:solidFill>
                  <a:srgbClr val="FFFFFF"/>
                </a:solidFill>
                <a:latin typeface="Lato Light"/>
                <a:ea typeface="Lato Light"/>
                <a:cs typeface="Lato Light"/>
                <a:sym typeface="Lato Light"/>
              </a:defRPr>
            </a:lvl5pPr>
            <a:lvl6pPr lvl="5" algn="r">
              <a:spcBef>
                <a:spcPts val="0"/>
              </a:spcBef>
              <a:spcAft>
                <a:spcPts val="0"/>
              </a:spcAft>
              <a:buClr>
                <a:srgbClr val="FFFFFF"/>
              </a:buClr>
              <a:buSzPts val="5000"/>
              <a:buFont typeface="Lato Light"/>
              <a:buNone/>
              <a:defRPr sz="5000">
                <a:solidFill>
                  <a:srgbClr val="FFFFFF"/>
                </a:solidFill>
                <a:latin typeface="Lato Light"/>
                <a:ea typeface="Lato Light"/>
                <a:cs typeface="Lato Light"/>
                <a:sym typeface="Lato Light"/>
              </a:defRPr>
            </a:lvl6pPr>
            <a:lvl7pPr lvl="6" algn="r">
              <a:spcBef>
                <a:spcPts val="0"/>
              </a:spcBef>
              <a:spcAft>
                <a:spcPts val="0"/>
              </a:spcAft>
              <a:buClr>
                <a:srgbClr val="FFFFFF"/>
              </a:buClr>
              <a:buSzPts val="5000"/>
              <a:buFont typeface="Lato Light"/>
              <a:buNone/>
              <a:defRPr sz="5000">
                <a:solidFill>
                  <a:srgbClr val="FFFFFF"/>
                </a:solidFill>
                <a:latin typeface="Lato Light"/>
                <a:ea typeface="Lato Light"/>
                <a:cs typeface="Lato Light"/>
                <a:sym typeface="Lato Light"/>
              </a:defRPr>
            </a:lvl7pPr>
            <a:lvl8pPr lvl="7" algn="r">
              <a:spcBef>
                <a:spcPts val="0"/>
              </a:spcBef>
              <a:spcAft>
                <a:spcPts val="0"/>
              </a:spcAft>
              <a:buClr>
                <a:srgbClr val="FFFFFF"/>
              </a:buClr>
              <a:buSzPts val="5000"/>
              <a:buFont typeface="Lato Light"/>
              <a:buNone/>
              <a:defRPr sz="5000">
                <a:solidFill>
                  <a:srgbClr val="FFFFFF"/>
                </a:solidFill>
                <a:latin typeface="Lato Light"/>
                <a:ea typeface="Lato Light"/>
                <a:cs typeface="Lato Light"/>
                <a:sym typeface="Lato Light"/>
              </a:defRPr>
            </a:lvl8pPr>
            <a:lvl9pPr lvl="8" algn="r">
              <a:spcBef>
                <a:spcPts val="0"/>
              </a:spcBef>
              <a:spcAft>
                <a:spcPts val="0"/>
              </a:spcAft>
              <a:buClr>
                <a:srgbClr val="FFFFFF"/>
              </a:buClr>
              <a:buSzPts val="5000"/>
              <a:buFont typeface="Lato Light"/>
              <a:buNone/>
              <a:defRPr sz="5000">
                <a:solidFill>
                  <a:srgbClr val="FFFFFF"/>
                </a:solidFill>
                <a:latin typeface="Lato Light"/>
                <a:ea typeface="Lato Light"/>
                <a:cs typeface="Lato Light"/>
                <a:sym typeface="Lato Light"/>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rectangle">
  <p:cSld name="BLANK_1">
    <p:bg>
      <p:bgPr>
        <a:blipFill>
          <a:blip r:embed="rId2">
            <a:alphaModFix/>
          </a:blip>
          <a:stretch>
            <a:fillRect/>
          </a:stretch>
        </a:blipFill>
      </p:bgPr>
    </p:bg>
    <p:spTree>
      <p:nvGrpSpPr>
        <p:cNvPr id="50" name="Shape 50"/>
        <p:cNvGrpSpPr/>
        <p:nvPr/>
      </p:nvGrpSpPr>
      <p:grpSpPr>
        <a:xfrm>
          <a:off x="0" y="0"/>
          <a:ext cx="0" cy="0"/>
          <a:chOff x="0" y="0"/>
          <a:chExt cx="0" cy="0"/>
        </a:xfrm>
      </p:grpSpPr>
      <p:pic>
        <p:nvPicPr>
          <p:cNvPr descr="paint_transparent3.png" id="51" name="Google Shape;51;p11"/>
          <p:cNvPicPr preferRelativeResize="0"/>
          <p:nvPr/>
        </p:nvPicPr>
        <p:blipFill>
          <a:blip r:embed="rId3">
            <a:alphaModFix/>
          </a:blip>
          <a:stretch>
            <a:fillRect/>
          </a:stretch>
        </p:blipFill>
        <p:spPr>
          <a:xfrm>
            <a:off x="0" y="0"/>
            <a:ext cx="9144000" cy="5143503"/>
          </a:xfrm>
          <a:prstGeom prst="rect">
            <a:avLst/>
          </a:prstGeom>
          <a:noFill/>
          <a:ln>
            <a:noFill/>
          </a:ln>
        </p:spPr>
      </p:pic>
      <p:sp>
        <p:nvSpPr>
          <p:cNvPr id="52" name="Google Shape;52;p11"/>
          <p:cNvSpPr txBox="1"/>
          <p:nvPr>
            <p:ph idx="12" type="sldNum"/>
          </p:nvPr>
        </p:nvSpPr>
        <p:spPr>
          <a:xfrm>
            <a:off x="4297650" y="4447973"/>
            <a:ext cx="548700" cy="393600"/>
          </a:xfrm>
          <a:prstGeom prst="rect">
            <a:avLst/>
          </a:prstGeom>
        </p:spPr>
        <p:txBody>
          <a:bodyPr anchorCtr="0" anchor="ctr" bIns="91425" lIns="91425" spcFirstLastPara="1" rIns="91425" wrap="square" tIns="91425">
            <a:noAutofit/>
          </a:bodyPr>
          <a:lstStyle>
            <a:lvl1pPr lvl="0" rtl="0" algn="ctr">
              <a:buNone/>
              <a:defRPr>
                <a:solidFill>
                  <a:srgbClr val="999999"/>
                </a:solidFill>
              </a:defRPr>
            </a:lvl1pPr>
            <a:lvl2pPr lvl="1" rtl="0" algn="ctr">
              <a:buNone/>
              <a:defRPr>
                <a:solidFill>
                  <a:srgbClr val="999999"/>
                </a:solidFill>
              </a:defRPr>
            </a:lvl2pPr>
            <a:lvl3pPr lvl="2" rtl="0" algn="ctr">
              <a:buNone/>
              <a:defRPr>
                <a:solidFill>
                  <a:srgbClr val="999999"/>
                </a:solidFill>
              </a:defRPr>
            </a:lvl3pPr>
            <a:lvl4pPr lvl="3" rtl="0" algn="ctr">
              <a:buNone/>
              <a:defRPr>
                <a:solidFill>
                  <a:srgbClr val="999999"/>
                </a:solidFill>
              </a:defRPr>
            </a:lvl4pPr>
            <a:lvl5pPr lvl="4" rtl="0" algn="ctr">
              <a:buNone/>
              <a:defRPr>
                <a:solidFill>
                  <a:srgbClr val="999999"/>
                </a:solidFill>
              </a:defRPr>
            </a:lvl5pPr>
            <a:lvl6pPr lvl="5" rtl="0" algn="ctr">
              <a:buNone/>
              <a:defRPr>
                <a:solidFill>
                  <a:srgbClr val="999999"/>
                </a:solidFill>
              </a:defRPr>
            </a:lvl6pPr>
            <a:lvl7pPr lvl="6" rtl="0" algn="ctr">
              <a:buNone/>
              <a:defRPr>
                <a:solidFill>
                  <a:srgbClr val="999999"/>
                </a:solidFill>
              </a:defRPr>
            </a:lvl7pPr>
            <a:lvl8pPr lvl="7" rtl="0" algn="ctr">
              <a:buNone/>
              <a:defRPr>
                <a:solidFill>
                  <a:srgbClr val="999999"/>
                </a:solidFill>
              </a:defRPr>
            </a:lvl8pPr>
            <a:lvl9pPr lvl="8" rtl="0" algn="ctr">
              <a:buNone/>
              <a:defRPr>
                <a:solidFill>
                  <a:srgbClr val="999999"/>
                </a:solidFill>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half">
  <p:cSld name="BLANK_1_1">
    <p:bg>
      <p:bgPr>
        <a:blipFill>
          <a:blip r:embed="rId2">
            <a:alphaModFix/>
          </a:blip>
          <a:stretch>
            <a:fillRect/>
          </a:stretch>
        </a:blipFill>
      </p:bgPr>
    </p:bg>
    <p:spTree>
      <p:nvGrpSpPr>
        <p:cNvPr id="53" name="Shape 53"/>
        <p:cNvGrpSpPr/>
        <p:nvPr/>
      </p:nvGrpSpPr>
      <p:grpSpPr>
        <a:xfrm>
          <a:off x="0" y="0"/>
          <a:ext cx="0" cy="0"/>
          <a:chOff x="0" y="0"/>
          <a:chExt cx="0" cy="0"/>
        </a:xfrm>
      </p:grpSpPr>
      <p:sp>
        <p:nvSpPr>
          <p:cNvPr id="54" name="Google Shape;54;p12"/>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pic>
        <p:nvPicPr>
          <p:cNvPr descr="paint_transparent1.png" id="55" name="Google Shape;55;p12"/>
          <p:cNvPicPr preferRelativeResize="0"/>
          <p:nvPr/>
        </p:nvPicPr>
        <p:blipFill rotWithShape="1">
          <a:blip r:embed="rId3">
            <a:alphaModFix/>
          </a:blip>
          <a:srcRect b="0" l="27161" r="0" t="0"/>
          <a:stretch/>
        </p:blipFill>
        <p:spPr>
          <a:xfrm>
            <a:off x="0" y="0"/>
            <a:ext cx="6660552" cy="5143500"/>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1 column 1">
  <p:cSld name="Title + 1 column (g3ef377e54dc_47_0)">
    <p:bg>
      <p:bgPr>
        <a:blipFill>
          <a:blip r:embed="rId2">
            <a:alphaModFix/>
          </a:blip>
          <a:stretch>
            <a:fillRect/>
          </a:stretch>
        </a:blipFill>
      </p:bgPr>
    </p:bg>
    <p:spTree>
      <p:nvGrpSpPr>
        <p:cNvPr id="56" name="Shape 56"/>
        <p:cNvGrpSpPr/>
        <p:nvPr/>
      </p:nvGrpSpPr>
      <p:grpSpPr>
        <a:xfrm>
          <a:off x="0" y="0"/>
          <a:ext cx="0" cy="0"/>
          <a:chOff x="0" y="0"/>
          <a:chExt cx="0" cy="0"/>
        </a:xfrm>
      </p:grpSpPr>
      <p:sp>
        <p:nvSpPr>
          <p:cNvPr id="57" name="Google Shape;57;p13"/>
          <p:cNvSpPr txBox="1"/>
          <p:nvPr>
            <p:ph type="title"/>
          </p:nvPr>
        </p:nvSpPr>
        <p:spPr>
          <a:xfrm>
            <a:off x="457200" y="1348975"/>
            <a:ext cx="5511300" cy="857400"/>
          </a:xfrm>
          <a:prstGeom prst="rect">
            <a:avLst/>
          </a:prstGeom>
        </p:spPr>
        <p:txBody>
          <a:bodyPr anchorCtr="0" anchor="b" bIns="91425" lIns="91425" spcFirstLastPara="1" rIns="91425" wrap="square" tIns="91425">
            <a:noAutofit/>
          </a:bodyPr>
          <a:lstStyle>
            <a:lvl1pPr lvl="0">
              <a:spcBef>
                <a:spcPts val="0"/>
              </a:spcBef>
              <a:spcAft>
                <a:spcPts val="0"/>
              </a:spcAft>
              <a:buSzPts val="4800"/>
              <a:buFont typeface="Lato Hairline"/>
              <a:buNone/>
              <a:defRPr>
                <a:latin typeface="Lato Hairline"/>
                <a:ea typeface="Lato Hairline"/>
                <a:cs typeface="Lato Hairline"/>
                <a:sym typeface="Lato Hairline"/>
              </a:defRPr>
            </a:lvl1pPr>
            <a:lvl2pPr lvl="1">
              <a:spcBef>
                <a:spcPts val="0"/>
              </a:spcBef>
              <a:spcAft>
                <a:spcPts val="0"/>
              </a:spcAft>
              <a:buSzPts val="4800"/>
              <a:buFont typeface="Lato Hairline"/>
              <a:buNone/>
              <a:defRPr>
                <a:latin typeface="Lato Hairline"/>
                <a:ea typeface="Lato Hairline"/>
                <a:cs typeface="Lato Hairline"/>
                <a:sym typeface="Lato Hairline"/>
              </a:defRPr>
            </a:lvl2pPr>
            <a:lvl3pPr lvl="2">
              <a:spcBef>
                <a:spcPts val="0"/>
              </a:spcBef>
              <a:spcAft>
                <a:spcPts val="0"/>
              </a:spcAft>
              <a:buSzPts val="4800"/>
              <a:buFont typeface="Lato Hairline"/>
              <a:buNone/>
              <a:defRPr>
                <a:latin typeface="Lato Hairline"/>
                <a:ea typeface="Lato Hairline"/>
                <a:cs typeface="Lato Hairline"/>
                <a:sym typeface="Lato Hairline"/>
              </a:defRPr>
            </a:lvl3pPr>
            <a:lvl4pPr lvl="3">
              <a:spcBef>
                <a:spcPts val="0"/>
              </a:spcBef>
              <a:spcAft>
                <a:spcPts val="0"/>
              </a:spcAft>
              <a:buSzPts val="4800"/>
              <a:buFont typeface="Lato Hairline"/>
              <a:buNone/>
              <a:defRPr>
                <a:latin typeface="Lato Hairline"/>
                <a:ea typeface="Lato Hairline"/>
                <a:cs typeface="Lato Hairline"/>
                <a:sym typeface="Lato Hairline"/>
              </a:defRPr>
            </a:lvl4pPr>
            <a:lvl5pPr lvl="4">
              <a:spcBef>
                <a:spcPts val="0"/>
              </a:spcBef>
              <a:spcAft>
                <a:spcPts val="0"/>
              </a:spcAft>
              <a:buSzPts val="4800"/>
              <a:buFont typeface="Lato Hairline"/>
              <a:buNone/>
              <a:defRPr>
                <a:latin typeface="Lato Hairline"/>
                <a:ea typeface="Lato Hairline"/>
                <a:cs typeface="Lato Hairline"/>
                <a:sym typeface="Lato Hairline"/>
              </a:defRPr>
            </a:lvl5pPr>
            <a:lvl6pPr lvl="5">
              <a:spcBef>
                <a:spcPts val="0"/>
              </a:spcBef>
              <a:spcAft>
                <a:spcPts val="0"/>
              </a:spcAft>
              <a:buSzPts val="4800"/>
              <a:buFont typeface="Lato Hairline"/>
              <a:buNone/>
              <a:defRPr>
                <a:latin typeface="Lato Hairline"/>
                <a:ea typeface="Lato Hairline"/>
                <a:cs typeface="Lato Hairline"/>
                <a:sym typeface="Lato Hairline"/>
              </a:defRPr>
            </a:lvl6pPr>
            <a:lvl7pPr lvl="6">
              <a:spcBef>
                <a:spcPts val="0"/>
              </a:spcBef>
              <a:spcAft>
                <a:spcPts val="0"/>
              </a:spcAft>
              <a:buSzPts val="4800"/>
              <a:buFont typeface="Lato Hairline"/>
              <a:buNone/>
              <a:defRPr>
                <a:latin typeface="Lato Hairline"/>
                <a:ea typeface="Lato Hairline"/>
                <a:cs typeface="Lato Hairline"/>
                <a:sym typeface="Lato Hairline"/>
              </a:defRPr>
            </a:lvl7pPr>
            <a:lvl8pPr lvl="7">
              <a:spcBef>
                <a:spcPts val="0"/>
              </a:spcBef>
              <a:spcAft>
                <a:spcPts val="0"/>
              </a:spcAft>
              <a:buSzPts val="4800"/>
              <a:buFont typeface="Lato Hairline"/>
              <a:buNone/>
              <a:defRPr>
                <a:latin typeface="Lato Hairline"/>
                <a:ea typeface="Lato Hairline"/>
                <a:cs typeface="Lato Hairline"/>
                <a:sym typeface="Lato Hairline"/>
              </a:defRPr>
            </a:lvl8pPr>
            <a:lvl9pPr lvl="8">
              <a:spcBef>
                <a:spcPts val="0"/>
              </a:spcBef>
              <a:spcAft>
                <a:spcPts val="0"/>
              </a:spcAft>
              <a:buSzPts val="4800"/>
              <a:buFont typeface="Lato Hairline"/>
              <a:buNone/>
              <a:defRPr>
                <a:latin typeface="Lato Hairline"/>
                <a:ea typeface="Lato Hairline"/>
                <a:cs typeface="Lato Hairline"/>
                <a:sym typeface="Lato Hairline"/>
              </a:defRPr>
            </a:lvl9pPr>
          </a:lstStyle>
          <a:p/>
        </p:txBody>
      </p:sp>
      <p:sp>
        <p:nvSpPr>
          <p:cNvPr id="58" name="Google Shape;58;p13"/>
          <p:cNvSpPr txBox="1"/>
          <p:nvPr>
            <p:ph idx="1" type="body"/>
          </p:nvPr>
        </p:nvSpPr>
        <p:spPr>
          <a:xfrm>
            <a:off x="457200" y="2244400"/>
            <a:ext cx="5511300" cy="2605200"/>
          </a:xfrm>
          <a:prstGeom prst="rect">
            <a:avLst/>
          </a:prstGeom>
        </p:spPr>
        <p:txBody>
          <a:bodyPr anchorCtr="0" anchor="t" bIns="91425" lIns="91425" spcFirstLastPara="1" rIns="91425" wrap="square" tIns="91425">
            <a:noAutofit/>
          </a:bodyPr>
          <a:lstStyle>
            <a:lvl1pPr indent="-342900" lvl="0" marL="457200">
              <a:spcBef>
                <a:spcPts val="600"/>
              </a:spcBef>
              <a:spcAft>
                <a:spcPts val="0"/>
              </a:spcAft>
              <a:buSzPts val="1800"/>
              <a:buChar char="×"/>
              <a:defRPr/>
            </a:lvl1pPr>
            <a:lvl2pPr indent="-342900" lvl="1" marL="914400">
              <a:spcBef>
                <a:spcPts val="0"/>
              </a:spcBef>
              <a:spcAft>
                <a:spcPts val="0"/>
              </a:spcAft>
              <a:buSzPts val="1800"/>
              <a:buChar char="×"/>
              <a:defRPr/>
            </a:lvl2pPr>
            <a:lvl3pPr indent="-342900" lvl="2" marL="1371600">
              <a:spcBef>
                <a:spcPts val="0"/>
              </a:spcBef>
              <a:spcAft>
                <a:spcPts val="0"/>
              </a:spcAft>
              <a:buSzPts val="1800"/>
              <a:buChar char="×"/>
              <a:defRPr/>
            </a:lvl3pPr>
            <a:lvl4pPr indent="-342900" lvl="3" marL="1828800">
              <a:spcBef>
                <a:spcPts val="0"/>
              </a:spcBef>
              <a:spcAft>
                <a:spcPts val="0"/>
              </a:spcAft>
              <a:buSzPts val="1800"/>
              <a:buChar char="×"/>
              <a:defRPr/>
            </a:lvl4pPr>
            <a:lvl5pPr indent="-342900" lvl="4" marL="2286000">
              <a:spcBef>
                <a:spcPts val="0"/>
              </a:spcBef>
              <a:spcAft>
                <a:spcPts val="0"/>
              </a:spcAft>
              <a:buSzPts val="1800"/>
              <a:buChar char="○"/>
              <a:defRPr/>
            </a:lvl5pPr>
            <a:lvl6pPr indent="-342900" lvl="5" marL="2743200">
              <a:spcBef>
                <a:spcPts val="0"/>
              </a:spcBef>
              <a:spcAft>
                <a:spcPts val="0"/>
              </a:spcAft>
              <a:buSzPts val="1800"/>
              <a:buChar char="■"/>
              <a:defRPr/>
            </a:lvl6pPr>
            <a:lvl7pPr indent="-342900" lvl="6" marL="3200400">
              <a:spcBef>
                <a:spcPts val="0"/>
              </a:spcBef>
              <a:spcAft>
                <a:spcPts val="0"/>
              </a:spcAft>
              <a:buSzPts val="1800"/>
              <a:buChar char="●"/>
              <a:defRPr/>
            </a:lvl7pPr>
            <a:lvl8pPr indent="-342900" lvl="7" marL="3657600">
              <a:spcBef>
                <a:spcPts val="0"/>
              </a:spcBef>
              <a:spcAft>
                <a:spcPts val="0"/>
              </a:spcAft>
              <a:buSzPts val="1800"/>
              <a:buChar char="○"/>
              <a:defRPr/>
            </a:lvl8pPr>
            <a:lvl9pPr indent="-342900" lvl="8" marL="4114800">
              <a:spcBef>
                <a:spcPts val="0"/>
              </a:spcBef>
              <a:spcAft>
                <a:spcPts val="0"/>
              </a:spcAft>
              <a:buSzPts val="1800"/>
              <a:buChar char="■"/>
              <a:defRPr/>
            </a:lvl9pPr>
          </a:lstStyle>
          <a:p/>
        </p:txBody>
      </p:sp>
      <p:sp>
        <p:nvSpPr>
          <p:cNvPr id="59" name="Google Shape;59;p13"/>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1 column 2">
  <p:cSld name="Title + 1 column (g3ef377e54dc_54_0)">
    <p:bg>
      <p:bgPr>
        <a:blipFill>
          <a:blip r:embed="rId2">
            <a:alphaModFix/>
          </a:blip>
          <a:stretch>
            <a:fillRect/>
          </a:stretch>
        </a:blipFill>
      </p:bgPr>
    </p:bg>
    <p:spTree>
      <p:nvGrpSpPr>
        <p:cNvPr id="60" name="Shape 60"/>
        <p:cNvGrpSpPr/>
        <p:nvPr/>
      </p:nvGrpSpPr>
      <p:grpSpPr>
        <a:xfrm>
          <a:off x="0" y="0"/>
          <a:ext cx="0" cy="0"/>
          <a:chOff x="0" y="0"/>
          <a:chExt cx="0" cy="0"/>
        </a:xfrm>
      </p:grpSpPr>
      <p:sp>
        <p:nvSpPr>
          <p:cNvPr id="61" name="Google Shape;61;p14"/>
          <p:cNvSpPr txBox="1"/>
          <p:nvPr>
            <p:ph type="title"/>
          </p:nvPr>
        </p:nvSpPr>
        <p:spPr>
          <a:xfrm>
            <a:off x="457200" y="1348975"/>
            <a:ext cx="5511300" cy="857400"/>
          </a:xfrm>
          <a:prstGeom prst="rect">
            <a:avLst/>
          </a:prstGeom>
        </p:spPr>
        <p:txBody>
          <a:bodyPr anchorCtr="0" anchor="b" bIns="91425" lIns="91425" spcFirstLastPara="1" rIns="91425" wrap="square" tIns="91425">
            <a:noAutofit/>
          </a:bodyPr>
          <a:lstStyle>
            <a:lvl1pPr lvl="0">
              <a:spcBef>
                <a:spcPts val="0"/>
              </a:spcBef>
              <a:spcAft>
                <a:spcPts val="0"/>
              </a:spcAft>
              <a:buSzPts val="4800"/>
              <a:buFont typeface="Lato Hairline"/>
              <a:buNone/>
              <a:defRPr>
                <a:latin typeface="Lato Hairline"/>
                <a:ea typeface="Lato Hairline"/>
                <a:cs typeface="Lato Hairline"/>
                <a:sym typeface="Lato Hairline"/>
              </a:defRPr>
            </a:lvl1pPr>
            <a:lvl2pPr lvl="1">
              <a:spcBef>
                <a:spcPts val="0"/>
              </a:spcBef>
              <a:spcAft>
                <a:spcPts val="0"/>
              </a:spcAft>
              <a:buSzPts val="4800"/>
              <a:buFont typeface="Lato Hairline"/>
              <a:buNone/>
              <a:defRPr>
                <a:latin typeface="Lato Hairline"/>
                <a:ea typeface="Lato Hairline"/>
                <a:cs typeface="Lato Hairline"/>
                <a:sym typeface="Lato Hairline"/>
              </a:defRPr>
            </a:lvl2pPr>
            <a:lvl3pPr lvl="2">
              <a:spcBef>
                <a:spcPts val="0"/>
              </a:spcBef>
              <a:spcAft>
                <a:spcPts val="0"/>
              </a:spcAft>
              <a:buSzPts val="4800"/>
              <a:buFont typeface="Lato Hairline"/>
              <a:buNone/>
              <a:defRPr>
                <a:latin typeface="Lato Hairline"/>
                <a:ea typeface="Lato Hairline"/>
                <a:cs typeface="Lato Hairline"/>
                <a:sym typeface="Lato Hairline"/>
              </a:defRPr>
            </a:lvl3pPr>
            <a:lvl4pPr lvl="3">
              <a:spcBef>
                <a:spcPts val="0"/>
              </a:spcBef>
              <a:spcAft>
                <a:spcPts val="0"/>
              </a:spcAft>
              <a:buSzPts val="4800"/>
              <a:buFont typeface="Lato Hairline"/>
              <a:buNone/>
              <a:defRPr>
                <a:latin typeface="Lato Hairline"/>
                <a:ea typeface="Lato Hairline"/>
                <a:cs typeface="Lato Hairline"/>
                <a:sym typeface="Lato Hairline"/>
              </a:defRPr>
            </a:lvl4pPr>
            <a:lvl5pPr lvl="4">
              <a:spcBef>
                <a:spcPts val="0"/>
              </a:spcBef>
              <a:spcAft>
                <a:spcPts val="0"/>
              </a:spcAft>
              <a:buSzPts val="4800"/>
              <a:buFont typeface="Lato Hairline"/>
              <a:buNone/>
              <a:defRPr>
                <a:latin typeface="Lato Hairline"/>
                <a:ea typeface="Lato Hairline"/>
                <a:cs typeface="Lato Hairline"/>
                <a:sym typeface="Lato Hairline"/>
              </a:defRPr>
            </a:lvl5pPr>
            <a:lvl6pPr lvl="5">
              <a:spcBef>
                <a:spcPts val="0"/>
              </a:spcBef>
              <a:spcAft>
                <a:spcPts val="0"/>
              </a:spcAft>
              <a:buSzPts val="4800"/>
              <a:buFont typeface="Lato Hairline"/>
              <a:buNone/>
              <a:defRPr>
                <a:latin typeface="Lato Hairline"/>
                <a:ea typeface="Lato Hairline"/>
                <a:cs typeface="Lato Hairline"/>
                <a:sym typeface="Lato Hairline"/>
              </a:defRPr>
            </a:lvl6pPr>
            <a:lvl7pPr lvl="6">
              <a:spcBef>
                <a:spcPts val="0"/>
              </a:spcBef>
              <a:spcAft>
                <a:spcPts val="0"/>
              </a:spcAft>
              <a:buSzPts val="4800"/>
              <a:buFont typeface="Lato Hairline"/>
              <a:buNone/>
              <a:defRPr>
                <a:latin typeface="Lato Hairline"/>
                <a:ea typeface="Lato Hairline"/>
                <a:cs typeface="Lato Hairline"/>
                <a:sym typeface="Lato Hairline"/>
              </a:defRPr>
            </a:lvl7pPr>
            <a:lvl8pPr lvl="7">
              <a:spcBef>
                <a:spcPts val="0"/>
              </a:spcBef>
              <a:spcAft>
                <a:spcPts val="0"/>
              </a:spcAft>
              <a:buSzPts val="4800"/>
              <a:buFont typeface="Lato Hairline"/>
              <a:buNone/>
              <a:defRPr>
                <a:latin typeface="Lato Hairline"/>
                <a:ea typeface="Lato Hairline"/>
                <a:cs typeface="Lato Hairline"/>
                <a:sym typeface="Lato Hairline"/>
              </a:defRPr>
            </a:lvl8pPr>
            <a:lvl9pPr lvl="8">
              <a:spcBef>
                <a:spcPts val="0"/>
              </a:spcBef>
              <a:spcAft>
                <a:spcPts val="0"/>
              </a:spcAft>
              <a:buSzPts val="4800"/>
              <a:buFont typeface="Lato Hairline"/>
              <a:buNone/>
              <a:defRPr>
                <a:latin typeface="Lato Hairline"/>
                <a:ea typeface="Lato Hairline"/>
                <a:cs typeface="Lato Hairline"/>
                <a:sym typeface="Lato Hairline"/>
              </a:defRPr>
            </a:lvl9pPr>
          </a:lstStyle>
          <a:p/>
        </p:txBody>
      </p:sp>
      <p:sp>
        <p:nvSpPr>
          <p:cNvPr id="62" name="Google Shape;62;p14"/>
          <p:cNvSpPr txBox="1"/>
          <p:nvPr>
            <p:ph idx="1" type="body"/>
          </p:nvPr>
        </p:nvSpPr>
        <p:spPr>
          <a:xfrm>
            <a:off x="457200" y="2244400"/>
            <a:ext cx="5511300" cy="2605200"/>
          </a:xfrm>
          <a:prstGeom prst="rect">
            <a:avLst/>
          </a:prstGeom>
        </p:spPr>
        <p:txBody>
          <a:bodyPr anchorCtr="0" anchor="t" bIns="91425" lIns="91425" spcFirstLastPara="1" rIns="91425" wrap="square" tIns="91425">
            <a:noAutofit/>
          </a:bodyPr>
          <a:lstStyle>
            <a:lvl1pPr indent="-342900" lvl="0" marL="457200">
              <a:spcBef>
                <a:spcPts val="600"/>
              </a:spcBef>
              <a:spcAft>
                <a:spcPts val="0"/>
              </a:spcAft>
              <a:buSzPts val="1800"/>
              <a:buChar char="×"/>
              <a:defRPr/>
            </a:lvl1pPr>
            <a:lvl2pPr indent="-342900" lvl="1" marL="914400">
              <a:spcBef>
                <a:spcPts val="0"/>
              </a:spcBef>
              <a:spcAft>
                <a:spcPts val="0"/>
              </a:spcAft>
              <a:buSzPts val="1800"/>
              <a:buChar char="×"/>
              <a:defRPr/>
            </a:lvl2pPr>
            <a:lvl3pPr indent="-342900" lvl="2" marL="1371600">
              <a:spcBef>
                <a:spcPts val="0"/>
              </a:spcBef>
              <a:spcAft>
                <a:spcPts val="0"/>
              </a:spcAft>
              <a:buSzPts val="1800"/>
              <a:buChar char="×"/>
              <a:defRPr/>
            </a:lvl3pPr>
            <a:lvl4pPr indent="-342900" lvl="3" marL="1828800">
              <a:spcBef>
                <a:spcPts val="0"/>
              </a:spcBef>
              <a:spcAft>
                <a:spcPts val="0"/>
              </a:spcAft>
              <a:buSzPts val="1800"/>
              <a:buChar char="×"/>
              <a:defRPr/>
            </a:lvl4pPr>
            <a:lvl5pPr indent="-342900" lvl="4" marL="2286000">
              <a:spcBef>
                <a:spcPts val="0"/>
              </a:spcBef>
              <a:spcAft>
                <a:spcPts val="0"/>
              </a:spcAft>
              <a:buSzPts val="1800"/>
              <a:buChar char="○"/>
              <a:defRPr/>
            </a:lvl5pPr>
            <a:lvl6pPr indent="-342900" lvl="5" marL="2743200">
              <a:spcBef>
                <a:spcPts val="0"/>
              </a:spcBef>
              <a:spcAft>
                <a:spcPts val="0"/>
              </a:spcAft>
              <a:buSzPts val="1800"/>
              <a:buChar char="■"/>
              <a:defRPr/>
            </a:lvl6pPr>
            <a:lvl7pPr indent="-342900" lvl="6" marL="3200400">
              <a:spcBef>
                <a:spcPts val="0"/>
              </a:spcBef>
              <a:spcAft>
                <a:spcPts val="0"/>
              </a:spcAft>
              <a:buSzPts val="1800"/>
              <a:buChar char="●"/>
              <a:defRPr/>
            </a:lvl7pPr>
            <a:lvl8pPr indent="-342900" lvl="7" marL="3657600">
              <a:spcBef>
                <a:spcPts val="0"/>
              </a:spcBef>
              <a:spcAft>
                <a:spcPts val="0"/>
              </a:spcAft>
              <a:buSzPts val="1800"/>
              <a:buChar char="○"/>
              <a:defRPr/>
            </a:lvl8pPr>
            <a:lvl9pPr indent="-342900" lvl="8" marL="4114800">
              <a:spcBef>
                <a:spcPts val="0"/>
              </a:spcBef>
              <a:spcAft>
                <a:spcPts val="0"/>
              </a:spcAft>
              <a:buSzPts val="1800"/>
              <a:buChar char="■"/>
              <a:defRPr/>
            </a:lvl9pPr>
          </a:lstStyle>
          <a:p/>
        </p:txBody>
      </p:sp>
      <p:sp>
        <p:nvSpPr>
          <p:cNvPr id="63" name="Google Shape;63;p14"/>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1 column 3">
  <p:cSld name="Title + 1 column (g3ef377e54dc_81_0)">
    <p:bg>
      <p:bgPr>
        <a:blipFill>
          <a:blip r:embed="rId2">
            <a:alphaModFix/>
          </a:blip>
          <a:stretch>
            <a:fillRect/>
          </a:stretch>
        </a:blipFill>
      </p:bgPr>
    </p:bg>
    <p:spTree>
      <p:nvGrpSpPr>
        <p:cNvPr id="64" name="Shape 64"/>
        <p:cNvGrpSpPr/>
        <p:nvPr/>
      </p:nvGrpSpPr>
      <p:grpSpPr>
        <a:xfrm>
          <a:off x="0" y="0"/>
          <a:ext cx="0" cy="0"/>
          <a:chOff x="0" y="0"/>
          <a:chExt cx="0" cy="0"/>
        </a:xfrm>
      </p:grpSpPr>
      <p:sp>
        <p:nvSpPr>
          <p:cNvPr id="65" name="Google Shape;65;p15"/>
          <p:cNvSpPr txBox="1"/>
          <p:nvPr>
            <p:ph type="title"/>
          </p:nvPr>
        </p:nvSpPr>
        <p:spPr>
          <a:xfrm>
            <a:off x="457200" y="1348975"/>
            <a:ext cx="5511300" cy="857400"/>
          </a:xfrm>
          <a:prstGeom prst="rect">
            <a:avLst/>
          </a:prstGeom>
        </p:spPr>
        <p:txBody>
          <a:bodyPr anchorCtr="0" anchor="b" bIns="91425" lIns="91425" spcFirstLastPara="1" rIns="91425" wrap="square" tIns="91425">
            <a:noAutofit/>
          </a:bodyPr>
          <a:lstStyle>
            <a:lvl1pPr lvl="0">
              <a:spcBef>
                <a:spcPts val="0"/>
              </a:spcBef>
              <a:spcAft>
                <a:spcPts val="0"/>
              </a:spcAft>
              <a:buSzPts val="4800"/>
              <a:buFont typeface="Lato Hairline"/>
              <a:buNone/>
              <a:defRPr>
                <a:latin typeface="Lato Hairline"/>
                <a:ea typeface="Lato Hairline"/>
                <a:cs typeface="Lato Hairline"/>
                <a:sym typeface="Lato Hairline"/>
              </a:defRPr>
            </a:lvl1pPr>
            <a:lvl2pPr lvl="1">
              <a:spcBef>
                <a:spcPts val="0"/>
              </a:spcBef>
              <a:spcAft>
                <a:spcPts val="0"/>
              </a:spcAft>
              <a:buSzPts val="4800"/>
              <a:buFont typeface="Lato Hairline"/>
              <a:buNone/>
              <a:defRPr>
                <a:latin typeface="Lato Hairline"/>
                <a:ea typeface="Lato Hairline"/>
                <a:cs typeface="Lato Hairline"/>
                <a:sym typeface="Lato Hairline"/>
              </a:defRPr>
            </a:lvl2pPr>
            <a:lvl3pPr lvl="2">
              <a:spcBef>
                <a:spcPts val="0"/>
              </a:spcBef>
              <a:spcAft>
                <a:spcPts val="0"/>
              </a:spcAft>
              <a:buSzPts val="4800"/>
              <a:buFont typeface="Lato Hairline"/>
              <a:buNone/>
              <a:defRPr>
                <a:latin typeface="Lato Hairline"/>
                <a:ea typeface="Lato Hairline"/>
                <a:cs typeface="Lato Hairline"/>
                <a:sym typeface="Lato Hairline"/>
              </a:defRPr>
            </a:lvl3pPr>
            <a:lvl4pPr lvl="3">
              <a:spcBef>
                <a:spcPts val="0"/>
              </a:spcBef>
              <a:spcAft>
                <a:spcPts val="0"/>
              </a:spcAft>
              <a:buSzPts val="4800"/>
              <a:buFont typeface="Lato Hairline"/>
              <a:buNone/>
              <a:defRPr>
                <a:latin typeface="Lato Hairline"/>
                <a:ea typeface="Lato Hairline"/>
                <a:cs typeface="Lato Hairline"/>
                <a:sym typeface="Lato Hairline"/>
              </a:defRPr>
            </a:lvl4pPr>
            <a:lvl5pPr lvl="4">
              <a:spcBef>
                <a:spcPts val="0"/>
              </a:spcBef>
              <a:spcAft>
                <a:spcPts val="0"/>
              </a:spcAft>
              <a:buSzPts val="4800"/>
              <a:buFont typeface="Lato Hairline"/>
              <a:buNone/>
              <a:defRPr>
                <a:latin typeface="Lato Hairline"/>
                <a:ea typeface="Lato Hairline"/>
                <a:cs typeface="Lato Hairline"/>
                <a:sym typeface="Lato Hairline"/>
              </a:defRPr>
            </a:lvl5pPr>
            <a:lvl6pPr lvl="5">
              <a:spcBef>
                <a:spcPts val="0"/>
              </a:spcBef>
              <a:spcAft>
                <a:spcPts val="0"/>
              </a:spcAft>
              <a:buSzPts val="4800"/>
              <a:buFont typeface="Lato Hairline"/>
              <a:buNone/>
              <a:defRPr>
                <a:latin typeface="Lato Hairline"/>
                <a:ea typeface="Lato Hairline"/>
                <a:cs typeface="Lato Hairline"/>
                <a:sym typeface="Lato Hairline"/>
              </a:defRPr>
            </a:lvl6pPr>
            <a:lvl7pPr lvl="6">
              <a:spcBef>
                <a:spcPts val="0"/>
              </a:spcBef>
              <a:spcAft>
                <a:spcPts val="0"/>
              </a:spcAft>
              <a:buSzPts val="4800"/>
              <a:buFont typeface="Lato Hairline"/>
              <a:buNone/>
              <a:defRPr>
                <a:latin typeface="Lato Hairline"/>
                <a:ea typeface="Lato Hairline"/>
                <a:cs typeface="Lato Hairline"/>
                <a:sym typeface="Lato Hairline"/>
              </a:defRPr>
            </a:lvl7pPr>
            <a:lvl8pPr lvl="7">
              <a:spcBef>
                <a:spcPts val="0"/>
              </a:spcBef>
              <a:spcAft>
                <a:spcPts val="0"/>
              </a:spcAft>
              <a:buSzPts val="4800"/>
              <a:buFont typeface="Lato Hairline"/>
              <a:buNone/>
              <a:defRPr>
                <a:latin typeface="Lato Hairline"/>
                <a:ea typeface="Lato Hairline"/>
                <a:cs typeface="Lato Hairline"/>
                <a:sym typeface="Lato Hairline"/>
              </a:defRPr>
            </a:lvl8pPr>
            <a:lvl9pPr lvl="8">
              <a:spcBef>
                <a:spcPts val="0"/>
              </a:spcBef>
              <a:spcAft>
                <a:spcPts val="0"/>
              </a:spcAft>
              <a:buSzPts val="4800"/>
              <a:buFont typeface="Lato Hairline"/>
              <a:buNone/>
              <a:defRPr>
                <a:latin typeface="Lato Hairline"/>
                <a:ea typeface="Lato Hairline"/>
                <a:cs typeface="Lato Hairline"/>
                <a:sym typeface="Lato Hairline"/>
              </a:defRPr>
            </a:lvl9pPr>
          </a:lstStyle>
          <a:p/>
        </p:txBody>
      </p:sp>
      <p:sp>
        <p:nvSpPr>
          <p:cNvPr id="66" name="Google Shape;66;p15"/>
          <p:cNvSpPr txBox="1"/>
          <p:nvPr>
            <p:ph idx="1" type="body"/>
          </p:nvPr>
        </p:nvSpPr>
        <p:spPr>
          <a:xfrm>
            <a:off x="457200" y="2244400"/>
            <a:ext cx="5511300" cy="2605200"/>
          </a:xfrm>
          <a:prstGeom prst="rect">
            <a:avLst/>
          </a:prstGeom>
        </p:spPr>
        <p:txBody>
          <a:bodyPr anchorCtr="0" anchor="t" bIns="91425" lIns="91425" spcFirstLastPara="1" rIns="91425" wrap="square" tIns="91425">
            <a:noAutofit/>
          </a:bodyPr>
          <a:lstStyle>
            <a:lvl1pPr indent="-342900" lvl="0" marL="457200">
              <a:spcBef>
                <a:spcPts val="600"/>
              </a:spcBef>
              <a:spcAft>
                <a:spcPts val="0"/>
              </a:spcAft>
              <a:buSzPts val="1800"/>
              <a:buChar char="×"/>
              <a:defRPr/>
            </a:lvl1pPr>
            <a:lvl2pPr indent="-342900" lvl="1" marL="914400">
              <a:spcBef>
                <a:spcPts val="0"/>
              </a:spcBef>
              <a:spcAft>
                <a:spcPts val="0"/>
              </a:spcAft>
              <a:buSzPts val="1800"/>
              <a:buChar char="×"/>
              <a:defRPr/>
            </a:lvl2pPr>
            <a:lvl3pPr indent="-342900" lvl="2" marL="1371600">
              <a:spcBef>
                <a:spcPts val="0"/>
              </a:spcBef>
              <a:spcAft>
                <a:spcPts val="0"/>
              </a:spcAft>
              <a:buSzPts val="1800"/>
              <a:buChar char="×"/>
              <a:defRPr/>
            </a:lvl3pPr>
            <a:lvl4pPr indent="-342900" lvl="3" marL="1828800">
              <a:spcBef>
                <a:spcPts val="0"/>
              </a:spcBef>
              <a:spcAft>
                <a:spcPts val="0"/>
              </a:spcAft>
              <a:buSzPts val="1800"/>
              <a:buChar char="×"/>
              <a:defRPr/>
            </a:lvl4pPr>
            <a:lvl5pPr indent="-342900" lvl="4" marL="2286000">
              <a:spcBef>
                <a:spcPts val="0"/>
              </a:spcBef>
              <a:spcAft>
                <a:spcPts val="0"/>
              </a:spcAft>
              <a:buSzPts val="1800"/>
              <a:buChar char="○"/>
              <a:defRPr/>
            </a:lvl5pPr>
            <a:lvl6pPr indent="-342900" lvl="5" marL="2743200">
              <a:spcBef>
                <a:spcPts val="0"/>
              </a:spcBef>
              <a:spcAft>
                <a:spcPts val="0"/>
              </a:spcAft>
              <a:buSzPts val="1800"/>
              <a:buChar char="■"/>
              <a:defRPr/>
            </a:lvl6pPr>
            <a:lvl7pPr indent="-342900" lvl="6" marL="3200400">
              <a:spcBef>
                <a:spcPts val="0"/>
              </a:spcBef>
              <a:spcAft>
                <a:spcPts val="0"/>
              </a:spcAft>
              <a:buSzPts val="1800"/>
              <a:buChar char="●"/>
              <a:defRPr/>
            </a:lvl7pPr>
            <a:lvl8pPr indent="-342900" lvl="7" marL="3657600">
              <a:spcBef>
                <a:spcPts val="0"/>
              </a:spcBef>
              <a:spcAft>
                <a:spcPts val="0"/>
              </a:spcAft>
              <a:buSzPts val="1800"/>
              <a:buChar char="○"/>
              <a:defRPr/>
            </a:lvl8pPr>
            <a:lvl9pPr indent="-342900" lvl="8" marL="4114800">
              <a:spcBef>
                <a:spcPts val="0"/>
              </a:spcBef>
              <a:spcAft>
                <a:spcPts val="0"/>
              </a:spcAft>
              <a:buSzPts val="1800"/>
              <a:buChar char="■"/>
              <a:defRPr/>
            </a:lvl9pPr>
          </a:lstStyle>
          <a:p/>
        </p:txBody>
      </p:sp>
      <p:sp>
        <p:nvSpPr>
          <p:cNvPr id="67" name="Google Shape;67;p15"/>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1 column 4">
  <p:cSld name="Title + 1 column (g3ef377e54dc_91_0)">
    <p:bg>
      <p:bgPr>
        <a:blipFill>
          <a:blip r:embed="rId2">
            <a:alphaModFix/>
          </a:blip>
          <a:stretch>
            <a:fillRect/>
          </a:stretch>
        </a:blipFill>
      </p:bgPr>
    </p:bg>
    <p:spTree>
      <p:nvGrpSpPr>
        <p:cNvPr id="68" name="Shape 68"/>
        <p:cNvGrpSpPr/>
        <p:nvPr/>
      </p:nvGrpSpPr>
      <p:grpSpPr>
        <a:xfrm>
          <a:off x="0" y="0"/>
          <a:ext cx="0" cy="0"/>
          <a:chOff x="0" y="0"/>
          <a:chExt cx="0" cy="0"/>
        </a:xfrm>
      </p:grpSpPr>
      <p:sp>
        <p:nvSpPr>
          <p:cNvPr id="69" name="Google Shape;69;p16"/>
          <p:cNvSpPr txBox="1"/>
          <p:nvPr>
            <p:ph type="title"/>
          </p:nvPr>
        </p:nvSpPr>
        <p:spPr>
          <a:xfrm>
            <a:off x="457200" y="1348975"/>
            <a:ext cx="5511300" cy="857400"/>
          </a:xfrm>
          <a:prstGeom prst="rect">
            <a:avLst/>
          </a:prstGeom>
        </p:spPr>
        <p:txBody>
          <a:bodyPr anchorCtr="0" anchor="b" bIns="91425" lIns="91425" spcFirstLastPara="1" rIns="91425" wrap="square" tIns="91425">
            <a:noAutofit/>
          </a:bodyPr>
          <a:lstStyle>
            <a:lvl1pPr lvl="0">
              <a:spcBef>
                <a:spcPts val="0"/>
              </a:spcBef>
              <a:spcAft>
                <a:spcPts val="0"/>
              </a:spcAft>
              <a:buSzPts val="4800"/>
              <a:buFont typeface="Lato Hairline"/>
              <a:buNone/>
              <a:defRPr>
                <a:latin typeface="Lato Hairline"/>
                <a:ea typeface="Lato Hairline"/>
                <a:cs typeface="Lato Hairline"/>
                <a:sym typeface="Lato Hairline"/>
              </a:defRPr>
            </a:lvl1pPr>
            <a:lvl2pPr lvl="1">
              <a:spcBef>
                <a:spcPts val="0"/>
              </a:spcBef>
              <a:spcAft>
                <a:spcPts val="0"/>
              </a:spcAft>
              <a:buSzPts val="4800"/>
              <a:buFont typeface="Lato Hairline"/>
              <a:buNone/>
              <a:defRPr>
                <a:latin typeface="Lato Hairline"/>
                <a:ea typeface="Lato Hairline"/>
                <a:cs typeface="Lato Hairline"/>
                <a:sym typeface="Lato Hairline"/>
              </a:defRPr>
            </a:lvl2pPr>
            <a:lvl3pPr lvl="2">
              <a:spcBef>
                <a:spcPts val="0"/>
              </a:spcBef>
              <a:spcAft>
                <a:spcPts val="0"/>
              </a:spcAft>
              <a:buSzPts val="4800"/>
              <a:buFont typeface="Lato Hairline"/>
              <a:buNone/>
              <a:defRPr>
                <a:latin typeface="Lato Hairline"/>
                <a:ea typeface="Lato Hairline"/>
                <a:cs typeface="Lato Hairline"/>
                <a:sym typeface="Lato Hairline"/>
              </a:defRPr>
            </a:lvl3pPr>
            <a:lvl4pPr lvl="3">
              <a:spcBef>
                <a:spcPts val="0"/>
              </a:spcBef>
              <a:spcAft>
                <a:spcPts val="0"/>
              </a:spcAft>
              <a:buSzPts val="4800"/>
              <a:buFont typeface="Lato Hairline"/>
              <a:buNone/>
              <a:defRPr>
                <a:latin typeface="Lato Hairline"/>
                <a:ea typeface="Lato Hairline"/>
                <a:cs typeface="Lato Hairline"/>
                <a:sym typeface="Lato Hairline"/>
              </a:defRPr>
            </a:lvl4pPr>
            <a:lvl5pPr lvl="4">
              <a:spcBef>
                <a:spcPts val="0"/>
              </a:spcBef>
              <a:spcAft>
                <a:spcPts val="0"/>
              </a:spcAft>
              <a:buSzPts val="4800"/>
              <a:buFont typeface="Lato Hairline"/>
              <a:buNone/>
              <a:defRPr>
                <a:latin typeface="Lato Hairline"/>
                <a:ea typeface="Lato Hairline"/>
                <a:cs typeface="Lato Hairline"/>
                <a:sym typeface="Lato Hairline"/>
              </a:defRPr>
            </a:lvl5pPr>
            <a:lvl6pPr lvl="5">
              <a:spcBef>
                <a:spcPts val="0"/>
              </a:spcBef>
              <a:spcAft>
                <a:spcPts val="0"/>
              </a:spcAft>
              <a:buSzPts val="4800"/>
              <a:buFont typeface="Lato Hairline"/>
              <a:buNone/>
              <a:defRPr>
                <a:latin typeface="Lato Hairline"/>
                <a:ea typeface="Lato Hairline"/>
                <a:cs typeface="Lato Hairline"/>
                <a:sym typeface="Lato Hairline"/>
              </a:defRPr>
            </a:lvl6pPr>
            <a:lvl7pPr lvl="6">
              <a:spcBef>
                <a:spcPts val="0"/>
              </a:spcBef>
              <a:spcAft>
                <a:spcPts val="0"/>
              </a:spcAft>
              <a:buSzPts val="4800"/>
              <a:buFont typeface="Lato Hairline"/>
              <a:buNone/>
              <a:defRPr>
                <a:latin typeface="Lato Hairline"/>
                <a:ea typeface="Lato Hairline"/>
                <a:cs typeface="Lato Hairline"/>
                <a:sym typeface="Lato Hairline"/>
              </a:defRPr>
            </a:lvl7pPr>
            <a:lvl8pPr lvl="7">
              <a:spcBef>
                <a:spcPts val="0"/>
              </a:spcBef>
              <a:spcAft>
                <a:spcPts val="0"/>
              </a:spcAft>
              <a:buSzPts val="4800"/>
              <a:buFont typeface="Lato Hairline"/>
              <a:buNone/>
              <a:defRPr>
                <a:latin typeface="Lato Hairline"/>
                <a:ea typeface="Lato Hairline"/>
                <a:cs typeface="Lato Hairline"/>
                <a:sym typeface="Lato Hairline"/>
              </a:defRPr>
            </a:lvl8pPr>
            <a:lvl9pPr lvl="8">
              <a:spcBef>
                <a:spcPts val="0"/>
              </a:spcBef>
              <a:spcAft>
                <a:spcPts val="0"/>
              </a:spcAft>
              <a:buSzPts val="4800"/>
              <a:buFont typeface="Lato Hairline"/>
              <a:buNone/>
              <a:defRPr>
                <a:latin typeface="Lato Hairline"/>
                <a:ea typeface="Lato Hairline"/>
                <a:cs typeface="Lato Hairline"/>
                <a:sym typeface="Lato Hairline"/>
              </a:defRPr>
            </a:lvl9pPr>
          </a:lstStyle>
          <a:p/>
        </p:txBody>
      </p:sp>
      <p:sp>
        <p:nvSpPr>
          <p:cNvPr id="70" name="Google Shape;70;p16"/>
          <p:cNvSpPr txBox="1"/>
          <p:nvPr>
            <p:ph idx="1" type="body"/>
          </p:nvPr>
        </p:nvSpPr>
        <p:spPr>
          <a:xfrm>
            <a:off x="457200" y="2244400"/>
            <a:ext cx="5511300" cy="2605200"/>
          </a:xfrm>
          <a:prstGeom prst="rect">
            <a:avLst/>
          </a:prstGeom>
        </p:spPr>
        <p:txBody>
          <a:bodyPr anchorCtr="0" anchor="t" bIns="91425" lIns="91425" spcFirstLastPara="1" rIns="91425" wrap="square" tIns="91425">
            <a:noAutofit/>
          </a:bodyPr>
          <a:lstStyle>
            <a:lvl1pPr indent="-342900" lvl="0" marL="457200">
              <a:spcBef>
                <a:spcPts val="600"/>
              </a:spcBef>
              <a:spcAft>
                <a:spcPts val="0"/>
              </a:spcAft>
              <a:buSzPts val="1800"/>
              <a:buChar char="×"/>
              <a:defRPr/>
            </a:lvl1pPr>
            <a:lvl2pPr indent="-342900" lvl="1" marL="914400">
              <a:spcBef>
                <a:spcPts val="0"/>
              </a:spcBef>
              <a:spcAft>
                <a:spcPts val="0"/>
              </a:spcAft>
              <a:buSzPts val="1800"/>
              <a:buChar char="×"/>
              <a:defRPr/>
            </a:lvl2pPr>
            <a:lvl3pPr indent="-342900" lvl="2" marL="1371600">
              <a:spcBef>
                <a:spcPts val="0"/>
              </a:spcBef>
              <a:spcAft>
                <a:spcPts val="0"/>
              </a:spcAft>
              <a:buSzPts val="1800"/>
              <a:buChar char="×"/>
              <a:defRPr/>
            </a:lvl3pPr>
            <a:lvl4pPr indent="-342900" lvl="3" marL="1828800">
              <a:spcBef>
                <a:spcPts val="0"/>
              </a:spcBef>
              <a:spcAft>
                <a:spcPts val="0"/>
              </a:spcAft>
              <a:buSzPts val="1800"/>
              <a:buChar char="×"/>
              <a:defRPr/>
            </a:lvl4pPr>
            <a:lvl5pPr indent="-342900" lvl="4" marL="2286000">
              <a:spcBef>
                <a:spcPts val="0"/>
              </a:spcBef>
              <a:spcAft>
                <a:spcPts val="0"/>
              </a:spcAft>
              <a:buSzPts val="1800"/>
              <a:buChar char="○"/>
              <a:defRPr/>
            </a:lvl5pPr>
            <a:lvl6pPr indent="-342900" lvl="5" marL="2743200">
              <a:spcBef>
                <a:spcPts val="0"/>
              </a:spcBef>
              <a:spcAft>
                <a:spcPts val="0"/>
              </a:spcAft>
              <a:buSzPts val="1800"/>
              <a:buChar char="■"/>
              <a:defRPr/>
            </a:lvl6pPr>
            <a:lvl7pPr indent="-342900" lvl="6" marL="3200400">
              <a:spcBef>
                <a:spcPts val="0"/>
              </a:spcBef>
              <a:spcAft>
                <a:spcPts val="0"/>
              </a:spcAft>
              <a:buSzPts val="1800"/>
              <a:buChar char="●"/>
              <a:defRPr/>
            </a:lvl7pPr>
            <a:lvl8pPr indent="-342900" lvl="7" marL="3657600">
              <a:spcBef>
                <a:spcPts val="0"/>
              </a:spcBef>
              <a:spcAft>
                <a:spcPts val="0"/>
              </a:spcAft>
              <a:buSzPts val="1800"/>
              <a:buChar char="○"/>
              <a:defRPr/>
            </a:lvl8pPr>
            <a:lvl9pPr indent="-342900" lvl="8" marL="4114800">
              <a:spcBef>
                <a:spcPts val="0"/>
              </a:spcBef>
              <a:spcAft>
                <a:spcPts val="0"/>
              </a:spcAft>
              <a:buSzPts val="1800"/>
              <a:buChar char="■"/>
              <a:defRPr/>
            </a:lvl9pPr>
          </a:lstStyle>
          <a:p/>
        </p:txBody>
      </p:sp>
      <p:sp>
        <p:nvSpPr>
          <p:cNvPr id="71" name="Google Shape;71;p16"/>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1 column 5">
  <p:cSld name="Title + 1 column (g3ef377e54dc_98_0)">
    <p:bg>
      <p:bgPr>
        <a:blipFill>
          <a:blip r:embed="rId2">
            <a:alphaModFix/>
          </a:blip>
          <a:stretch>
            <a:fillRect/>
          </a:stretch>
        </a:blipFill>
      </p:bgPr>
    </p:bg>
    <p:spTree>
      <p:nvGrpSpPr>
        <p:cNvPr id="72" name="Shape 72"/>
        <p:cNvGrpSpPr/>
        <p:nvPr/>
      </p:nvGrpSpPr>
      <p:grpSpPr>
        <a:xfrm>
          <a:off x="0" y="0"/>
          <a:ext cx="0" cy="0"/>
          <a:chOff x="0" y="0"/>
          <a:chExt cx="0" cy="0"/>
        </a:xfrm>
      </p:grpSpPr>
      <p:sp>
        <p:nvSpPr>
          <p:cNvPr id="73" name="Google Shape;73;p17"/>
          <p:cNvSpPr txBox="1"/>
          <p:nvPr>
            <p:ph type="title"/>
          </p:nvPr>
        </p:nvSpPr>
        <p:spPr>
          <a:xfrm>
            <a:off x="457200" y="1348975"/>
            <a:ext cx="5511300" cy="857400"/>
          </a:xfrm>
          <a:prstGeom prst="rect">
            <a:avLst/>
          </a:prstGeom>
        </p:spPr>
        <p:txBody>
          <a:bodyPr anchorCtr="0" anchor="b" bIns="91425" lIns="91425" spcFirstLastPara="1" rIns="91425" wrap="square" tIns="91425">
            <a:noAutofit/>
          </a:bodyPr>
          <a:lstStyle>
            <a:lvl1pPr lvl="0">
              <a:spcBef>
                <a:spcPts val="0"/>
              </a:spcBef>
              <a:spcAft>
                <a:spcPts val="0"/>
              </a:spcAft>
              <a:buSzPts val="4800"/>
              <a:buFont typeface="Lato Hairline"/>
              <a:buNone/>
              <a:defRPr>
                <a:latin typeface="Lato Hairline"/>
                <a:ea typeface="Lato Hairline"/>
                <a:cs typeface="Lato Hairline"/>
                <a:sym typeface="Lato Hairline"/>
              </a:defRPr>
            </a:lvl1pPr>
            <a:lvl2pPr lvl="1">
              <a:spcBef>
                <a:spcPts val="0"/>
              </a:spcBef>
              <a:spcAft>
                <a:spcPts val="0"/>
              </a:spcAft>
              <a:buSzPts val="4800"/>
              <a:buFont typeface="Lato Hairline"/>
              <a:buNone/>
              <a:defRPr>
                <a:latin typeface="Lato Hairline"/>
                <a:ea typeface="Lato Hairline"/>
                <a:cs typeface="Lato Hairline"/>
                <a:sym typeface="Lato Hairline"/>
              </a:defRPr>
            </a:lvl2pPr>
            <a:lvl3pPr lvl="2">
              <a:spcBef>
                <a:spcPts val="0"/>
              </a:spcBef>
              <a:spcAft>
                <a:spcPts val="0"/>
              </a:spcAft>
              <a:buSzPts val="4800"/>
              <a:buFont typeface="Lato Hairline"/>
              <a:buNone/>
              <a:defRPr>
                <a:latin typeface="Lato Hairline"/>
                <a:ea typeface="Lato Hairline"/>
                <a:cs typeface="Lato Hairline"/>
                <a:sym typeface="Lato Hairline"/>
              </a:defRPr>
            </a:lvl3pPr>
            <a:lvl4pPr lvl="3">
              <a:spcBef>
                <a:spcPts val="0"/>
              </a:spcBef>
              <a:spcAft>
                <a:spcPts val="0"/>
              </a:spcAft>
              <a:buSzPts val="4800"/>
              <a:buFont typeface="Lato Hairline"/>
              <a:buNone/>
              <a:defRPr>
                <a:latin typeface="Lato Hairline"/>
                <a:ea typeface="Lato Hairline"/>
                <a:cs typeface="Lato Hairline"/>
                <a:sym typeface="Lato Hairline"/>
              </a:defRPr>
            </a:lvl4pPr>
            <a:lvl5pPr lvl="4">
              <a:spcBef>
                <a:spcPts val="0"/>
              </a:spcBef>
              <a:spcAft>
                <a:spcPts val="0"/>
              </a:spcAft>
              <a:buSzPts val="4800"/>
              <a:buFont typeface="Lato Hairline"/>
              <a:buNone/>
              <a:defRPr>
                <a:latin typeface="Lato Hairline"/>
                <a:ea typeface="Lato Hairline"/>
                <a:cs typeface="Lato Hairline"/>
                <a:sym typeface="Lato Hairline"/>
              </a:defRPr>
            </a:lvl5pPr>
            <a:lvl6pPr lvl="5">
              <a:spcBef>
                <a:spcPts val="0"/>
              </a:spcBef>
              <a:spcAft>
                <a:spcPts val="0"/>
              </a:spcAft>
              <a:buSzPts val="4800"/>
              <a:buFont typeface="Lato Hairline"/>
              <a:buNone/>
              <a:defRPr>
                <a:latin typeface="Lato Hairline"/>
                <a:ea typeface="Lato Hairline"/>
                <a:cs typeface="Lato Hairline"/>
                <a:sym typeface="Lato Hairline"/>
              </a:defRPr>
            </a:lvl6pPr>
            <a:lvl7pPr lvl="6">
              <a:spcBef>
                <a:spcPts val="0"/>
              </a:spcBef>
              <a:spcAft>
                <a:spcPts val="0"/>
              </a:spcAft>
              <a:buSzPts val="4800"/>
              <a:buFont typeface="Lato Hairline"/>
              <a:buNone/>
              <a:defRPr>
                <a:latin typeface="Lato Hairline"/>
                <a:ea typeface="Lato Hairline"/>
                <a:cs typeface="Lato Hairline"/>
                <a:sym typeface="Lato Hairline"/>
              </a:defRPr>
            </a:lvl7pPr>
            <a:lvl8pPr lvl="7">
              <a:spcBef>
                <a:spcPts val="0"/>
              </a:spcBef>
              <a:spcAft>
                <a:spcPts val="0"/>
              </a:spcAft>
              <a:buSzPts val="4800"/>
              <a:buFont typeface="Lato Hairline"/>
              <a:buNone/>
              <a:defRPr>
                <a:latin typeface="Lato Hairline"/>
                <a:ea typeface="Lato Hairline"/>
                <a:cs typeface="Lato Hairline"/>
                <a:sym typeface="Lato Hairline"/>
              </a:defRPr>
            </a:lvl8pPr>
            <a:lvl9pPr lvl="8">
              <a:spcBef>
                <a:spcPts val="0"/>
              </a:spcBef>
              <a:spcAft>
                <a:spcPts val="0"/>
              </a:spcAft>
              <a:buSzPts val="4800"/>
              <a:buFont typeface="Lato Hairline"/>
              <a:buNone/>
              <a:defRPr>
                <a:latin typeface="Lato Hairline"/>
                <a:ea typeface="Lato Hairline"/>
                <a:cs typeface="Lato Hairline"/>
                <a:sym typeface="Lato Hairline"/>
              </a:defRPr>
            </a:lvl9pPr>
          </a:lstStyle>
          <a:p/>
        </p:txBody>
      </p:sp>
      <p:sp>
        <p:nvSpPr>
          <p:cNvPr id="74" name="Google Shape;74;p17"/>
          <p:cNvSpPr txBox="1"/>
          <p:nvPr>
            <p:ph idx="1" type="body"/>
          </p:nvPr>
        </p:nvSpPr>
        <p:spPr>
          <a:xfrm>
            <a:off x="457200" y="2244400"/>
            <a:ext cx="5511300" cy="2605200"/>
          </a:xfrm>
          <a:prstGeom prst="rect">
            <a:avLst/>
          </a:prstGeom>
        </p:spPr>
        <p:txBody>
          <a:bodyPr anchorCtr="0" anchor="t" bIns="91425" lIns="91425" spcFirstLastPara="1" rIns="91425" wrap="square" tIns="91425">
            <a:noAutofit/>
          </a:bodyPr>
          <a:lstStyle>
            <a:lvl1pPr indent="-342900" lvl="0" marL="457200">
              <a:spcBef>
                <a:spcPts val="600"/>
              </a:spcBef>
              <a:spcAft>
                <a:spcPts val="0"/>
              </a:spcAft>
              <a:buSzPts val="1800"/>
              <a:buChar char="×"/>
              <a:defRPr/>
            </a:lvl1pPr>
            <a:lvl2pPr indent="-342900" lvl="1" marL="914400">
              <a:spcBef>
                <a:spcPts val="0"/>
              </a:spcBef>
              <a:spcAft>
                <a:spcPts val="0"/>
              </a:spcAft>
              <a:buSzPts val="1800"/>
              <a:buChar char="×"/>
              <a:defRPr/>
            </a:lvl2pPr>
            <a:lvl3pPr indent="-342900" lvl="2" marL="1371600">
              <a:spcBef>
                <a:spcPts val="0"/>
              </a:spcBef>
              <a:spcAft>
                <a:spcPts val="0"/>
              </a:spcAft>
              <a:buSzPts val="1800"/>
              <a:buChar char="×"/>
              <a:defRPr/>
            </a:lvl3pPr>
            <a:lvl4pPr indent="-342900" lvl="3" marL="1828800">
              <a:spcBef>
                <a:spcPts val="0"/>
              </a:spcBef>
              <a:spcAft>
                <a:spcPts val="0"/>
              </a:spcAft>
              <a:buSzPts val="1800"/>
              <a:buChar char="×"/>
              <a:defRPr/>
            </a:lvl4pPr>
            <a:lvl5pPr indent="-342900" lvl="4" marL="2286000">
              <a:spcBef>
                <a:spcPts val="0"/>
              </a:spcBef>
              <a:spcAft>
                <a:spcPts val="0"/>
              </a:spcAft>
              <a:buSzPts val="1800"/>
              <a:buChar char="○"/>
              <a:defRPr/>
            </a:lvl5pPr>
            <a:lvl6pPr indent="-342900" lvl="5" marL="2743200">
              <a:spcBef>
                <a:spcPts val="0"/>
              </a:spcBef>
              <a:spcAft>
                <a:spcPts val="0"/>
              </a:spcAft>
              <a:buSzPts val="1800"/>
              <a:buChar char="■"/>
              <a:defRPr/>
            </a:lvl6pPr>
            <a:lvl7pPr indent="-342900" lvl="6" marL="3200400">
              <a:spcBef>
                <a:spcPts val="0"/>
              </a:spcBef>
              <a:spcAft>
                <a:spcPts val="0"/>
              </a:spcAft>
              <a:buSzPts val="1800"/>
              <a:buChar char="●"/>
              <a:defRPr/>
            </a:lvl7pPr>
            <a:lvl8pPr indent="-342900" lvl="7" marL="3657600">
              <a:spcBef>
                <a:spcPts val="0"/>
              </a:spcBef>
              <a:spcAft>
                <a:spcPts val="0"/>
              </a:spcAft>
              <a:buSzPts val="1800"/>
              <a:buChar char="○"/>
              <a:defRPr/>
            </a:lvl8pPr>
            <a:lvl9pPr indent="-342900" lvl="8" marL="4114800">
              <a:spcBef>
                <a:spcPts val="0"/>
              </a:spcBef>
              <a:spcAft>
                <a:spcPts val="0"/>
              </a:spcAft>
              <a:buSzPts val="1800"/>
              <a:buChar char="■"/>
              <a:defRPr/>
            </a:lvl9pPr>
          </a:lstStyle>
          <a:p/>
        </p:txBody>
      </p:sp>
      <p:sp>
        <p:nvSpPr>
          <p:cNvPr id="75" name="Google Shape;75;p17"/>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1 column 6">
  <p:cSld name="Title + 1 column (g3ef377e54dc_105_0)">
    <p:bg>
      <p:bgPr>
        <a:blipFill>
          <a:blip r:embed="rId2">
            <a:alphaModFix/>
          </a:blip>
          <a:stretch>
            <a:fillRect/>
          </a:stretch>
        </a:blipFill>
      </p:bgPr>
    </p:bg>
    <p:spTree>
      <p:nvGrpSpPr>
        <p:cNvPr id="76" name="Shape 76"/>
        <p:cNvGrpSpPr/>
        <p:nvPr/>
      </p:nvGrpSpPr>
      <p:grpSpPr>
        <a:xfrm>
          <a:off x="0" y="0"/>
          <a:ext cx="0" cy="0"/>
          <a:chOff x="0" y="0"/>
          <a:chExt cx="0" cy="0"/>
        </a:xfrm>
      </p:grpSpPr>
      <p:sp>
        <p:nvSpPr>
          <p:cNvPr id="77" name="Google Shape;77;p18"/>
          <p:cNvSpPr txBox="1"/>
          <p:nvPr>
            <p:ph type="title"/>
          </p:nvPr>
        </p:nvSpPr>
        <p:spPr>
          <a:xfrm>
            <a:off x="457200" y="1348975"/>
            <a:ext cx="5511300" cy="857400"/>
          </a:xfrm>
          <a:prstGeom prst="rect">
            <a:avLst/>
          </a:prstGeom>
        </p:spPr>
        <p:txBody>
          <a:bodyPr anchorCtr="0" anchor="b" bIns="91425" lIns="91425" spcFirstLastPara="1" rIns="91425" wrap="square" tIns="91425">
            <a:noAutofit/>
          </a:bodyPr>
          <a:lstStyle>
            <a:lvl1pPr lvl="0">
              <a:spcBef>
                <a:spcPts val="0"/>
              </a:spcBef>
              <a:spcAft>
                <a:spcPts val="0"/>
              </a:spcAft>
              <a:buSzPts val="4800"/>
              <a:buFont typeface="Lato Hairline"/>
              <a:buNone/>
              <a:defRPr>
                <a:latin typeface="Lato Hairline"/>
                <a:ea typeface="Lato Hairline"/>
                <a:cs typeface="Lato Hairline"/>
                <a:sym typeface="Lato Hairline"/>
              </a:defRPr>
            </a:lvl1pPr>
            <a:lvl2pPr lvl="1">
              <a:spcBef>
                <a:spcPts val="0"/>
              </a:spcBef>
              <a:spcAft>
                <a:spcPts val="0"/>
              </a:spcAft>
              <a:buSzPts val="4800"/>
              <a:buFont typeface="Lato Hairline"/>
              <a:buNone/>
              <a:defRPr>
                <a:latin typeface="Lato Hairline"/>
                <a:ea typeface="Lato Hairline"/>
                <a:cs typeface="Lato Hairline"/>
                <a:sym typeface="Lato Hairline"/>
              </a:defRPr>
            </a:lvl2pPr>
            <a:lvl3pPr lvl="2">
              <a:spcBef>
                <a:spcPts val="0"/>
              </a:spcBef>
              <a:spcAft>
                <a:spcPts val="0"/>
              </a:spcAft>
              <a:buSzPts val="4800"/>
              <a:buFont typeface="Lato Hairline"/>
              <a:buNone/>
              <a:defRPr>
                <a:latin typeface="Lato Hairline"/>
                <a:ea typeface="Lato Hairline"/>
                <a:cs typeface="Lato Hairline"/>
                <a:sym typeface="Lato Hairline"/>
              </a:defRPr>
            </a:lvl3pPr>
            <a:lvl4pPr lvl="3">
              <a:spcBef>
                <a:spcPts val="0"/>
              </a:spcBef>
              <a:spcAft>
                <a:spcPts val="0"/>
              </a:spcAft>
              <a:buSzPts val="4800"/>
              <a:buFont typeface="Lato Hairline"/>
              <a:buNone/>
              <a:defRPr>
                <a:latin typeface="Lato Hairline"/>
                <a:ea typeface="Lato Hairline"/>
                <a:cs typeface="Lato Hairline"/>
                <a:sym typeface="Lato Hairline"/>
              </a:defRPr>
            </a:lvl4pPr>
            <a:lvl5pPr lvl="4">
              <a:spcBef>
                <a:spcPts val="0"/>
              </a:spcBef>
              <a:spcAft>
                <a:spcPts val="0"/>
              </a:spcAft>
              <a:buSzPts val="4800"/>
              <a:buFont typeface="Lato Hairline"/>
              <a:buNone/>
              <a:defRPr>
                <a:latin typeface="Lato Hairline"/>
                <a:ea typeface="Lato Hairline"/>
                <a:cs typeface="Lato Hairline"/>
                <a:sym typeface="Lato Hairline"/>
              </a:defRPr>
            </a:lvl5pPr>
            <a:lvl6pPr lvl="5">
              <a:spcBef>
                <a:spcPts val="0"/>
              </a:spcBef>
              <a:spcAft>
                <a:spcPts val="0"/>
              </a:spcAft>
              <a:buSzPts val="4800"/>
              <a:buFont typeface="Lato Hairline"/>
              <a:buNone/>
              <a:defRPr>
                <a:latin typeface="Lato Hairline"/>
                <a:ea typeface="Lato Hairline"/>
                <a:cs typeface="Lato Hairline"/>
                <a:sym typeface="Lato Hairline"/>
              </a:defRPr>
            </a:lvl6pPr>
            <a:lvl7pPr lvl="6">
              <a:spcBef>
                <a:spcPts val="0"/>
              </a:spcBef>
              <a:spcAft>
                <a:spcPts val="0"/>
              </a:spcAft>
              <a:buSzPts val="4800"/>
              <a:buFont typeface="Lato Hairline"/>
              <a:buNone/>
              <a:defRPr>
                <a:latin typeface="Lato Hairline"/>
                <a:ea typeface="Lato Hairline"/>
                <a:cs typeface="Lato Hairline"/>
                <a:sym typeface="Lato Hairline"/>
              </a:defRPr>
            </a:lvl7pPr>
            <a:lvl8pPr lvl="7">
              <a:spcBef>
                <a:spcPts val="0"/>
              </a:spcBef>
              <a:spcAft>
                <a:spcPts val="0"/>
              </a:spcAft>
              <a:buSzPts val="4800"/>
              <a:buFont typeface="Lato Hairline"/>
              <a:buNone/>
              <a:defRPr>
                <a:latin typeface="Lato Hairline"/>
                <a:ea typeface="Lato Hairline"/>
                <a:cs typeface="Lato Hairline"/>
                <a:sym typeface="Lato Hairline"/>
              </a:defRPr>
            </a:lvl8pPr>
            <a:lvl9pPr lvl="8">
              <a:spcBef>
                <a:spcPts val="0"/>
              </a:spcBef>
              <a:spcAft>
                <a:spcPts val="0"/>
              </a:spcAft>
              <a:buSzPts val="4800"/>
              <a:buFont typeface="Lato Hairline"/>
              <a:buNone/>
              <a:defRPr>
                <a:latin typeface="Lato Hairline"/>
                <a:ea typeface="Lato Hairline"/>
                <a:cs typeface="Lato Hairline"/>
                <a:sym typeface="Lato Hairline"/>
              </a:defRPr>
            </a:lvl9pPr>
          </a:lstStyle>
          <a:p/>
        </p:txBody>
      </p:sp>
      <p:sp>
        <p:nvSpPr>
          <p:cNvPr id="78" name="Google Shape;78;p18"/>
          <p:cNvSpPr txBox="1"/>
          <p:nvPr>
            <p:ph idx="1" type="body"/>
          </p:nvPr>
        </p:nvSpPr>
        <p:spPr>
          <a:xfrm>
            <a:off x="457200" y="2244400"/>
            <a:ext cx="5511300" cy="2605200"/>
          </a:xfrm>
          <a:prstGeom prst="rect">
            <a:avLst/>
          </a:prstGeom>
        </p:spPr>
        <p:txBody>
          <a:bodyPr anchorCtr="0" anchor="t" bIns="91425" lIns="91425" spcFirstLastPara="1" rIns="91425" wrap="square" tIns="91425">
            <a:noAutofit/>
          </a:bodyPr>
          <a:lstStyle>
            <a:lvl1pPr indent="-342900" lvl="0" marL="457200">
              <a:spcBef>
                <a:spcPts val="600"/>
              </a:spcBef>
              <a:spcAft>
                <a:spcPts val="0"/>
              </a:spcAft>
              <a:buSzPts val="1800"/>
              <a:buChar char="×"/>
              <a:defRPr/>
            </a:lvl1pPr>
            <a:lvl2pPr indent="-342900" lvl="1" marL="914400">
              <a:spcBef>
                <a:spcPts val="0"/>
              </a:spcBef>
              <a:spcAft>
                <a:spcPts val="0"/>
              </a:spcAft>
              <a:buSzPts val="1800"/>
              <a:buChar char="×"/>
              <a:defRPr/>
            </a:lvl2pPr>
            <a:lvl3pPr indent="-342900" lvl="2" marL="1371600">
              <a:spcBef>
                <a:spcPts val="0"/>
              </a:spcBef>
              <a:spcAft>
                <a:spcPts val="0"/>
              </a:spcAft>
              <a:buSzPts val="1800"/>
              <a:buChar char="×"/>
              <a:defRPr/>
            </a:lvl3pPr>
            <a:lvl4pPr indent="-342900" lvl="3" marL="1828800">
              <a:spcBef>
                <a:spcPts val="0"/>
              </a:spcBef>
              <a:spcAft>
                <a:spcPts val="0"/>
              </a:spcAft>
              <a:buSzPts val="1800"/>
              <a:buChar char="×"/>
              <a:defRPr/>
            </a:lvl4pPr>
            <a:lvl5pPr indent="-342900" lvl="4" marL="2286000">
              <a:spcBef>
                <a:spcPts val="0"/>
              </a:spcBef>
              <a:spcAft>
                <a:spcPts val="0"/>
              </a:spcAft>
              <a:buSzPts val="1800"/>
              <a:buChar char="○"/>
              <a:defRPr/>
            </a:lvl5pPr>
            <a:lvl6pPr indent="-342900" lvl="5" marL="2743200">
              <a:spcBef>
                <a:spcPts val="0"/>
              </a:spcBef>
              <a:spcAft>
                <a:spcPts val="0"/>
              </a:spcAft>
              <a:buSzPts val="1800"/>
              <a:buChar char="■"/>
              <a:defRPr/>
            </a:lvl6pPr>
            <a:lvl7pPr indent="-342900" lvl="6" marL="3200400">
              <a:spcBef>
                <a:spcPts val="0"/>
              </a:spcBef>
              <a:spcAft>
                <a:spcPts val="0"/>
              </a:spcAft>
              <a:buSzPts val="1800"/>
              <a:buChar char="●"/>
              <a:defRPr/>
            </a:lvl7pPr>
            <a:lvl8pPr indent="-342900" lvl="7" marL="3657600">
              <a:spcBef>
                <a:spcPts val="0"/>
              </a:spcBef>
              <a:spcAft>
                <a:spcPts val="0"/>
              </a:spcAft>
              <a:buSzPts val="1800"/>
              <a:buChar char="○"/>
              <a:defRPr/>
            </a:lvl8pPr>
            <a:lvl9pPr indent="-342900" lvl="8" marL="4114800">
              <a:spcBef>
                <a:spcPts val="0"/>
              </a:spcBef>
              <a:spcAft>
                <a:spcPts val="0"/>
              </a:spcAft>
              <a:buSzPts val="1800"/>
              <a:buChar char="■"/>
              <a:defRPr/>
            </a:lvl9pPr>
          </a:lstStyle>
          <a:p/>
        </p:txBody>
      </p:sp>
      <p:sp>
        <p:nvSpPr>
          <p:cNvPr id="79" name="Google Shape;79;p18"/>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1 column 7">
  <p:cSld name="Title + 1 column (g3ef377e54dc_112_0)">
    <p:bg>
      <p:bgPr>
        <a:blipFill>
          <a:blip r:embed="rId2">
            <a:alphaModFix/>
          </a:blip>
          <a:stretch>
            <a:fillRect/>
          </a:stretch>
        </a:blipFill>
      </p:bgPr>
    </p:bg>
    <p:spTree>
      <p:nvGrpSpPr>
        <p:cNvPr id="80" name="Shape 80"/>
        <p:cNvGrpSpPr/>
        <p:nvPr/>
      </p:nvGrpSpPr>
      <p:grpSpPr>
        <a:xfrm>
          <a:off x="0" y="0"/>
          <a:ext cx="0" cy="0"/>
          <a:chOff x="0" y="0"/>
          <a:chExt cx="0" cy="0"/>
        </a:xfrm>
      </p:grpSpPr>
      <p:sp>
        <p:nvSpPr>
          <p:cNvPr id="81" name="Google Shape;81;p19"/>
          <p:cNvSpPr txBox="1"/>
          <p:nvPr>
            <p:ph type="title"/>
          </p:nvPr>
        </p:nvSpPr>
        <p:spPr>
          <a:xfrm>
            <a:off x="457200" y="1348975"/>
            <a:ext cx="5511300" cy="857400"/>
          </a:xfrm>
          <a:prstGeom prst="rect">
            <a:avLst/>
          </a:prstGeom>
        </p:spPr>
        <p:txBody>
          <a:bodyPr anchorCtr="0" anchor="b" bIns="91425" lIns="91425" spcFirstLastPara="1" rIns="91425" wrap="square" tIns="91425">
            <a:noAutofit/>
          </a:bodyPr>
          <a:lstStyle>
            <a:lvl1pPr lvl="0">
              <a:spcBef>
                <a:spcPts val="0"/>
              </a:spcBef>
              <a:spcAft>
                <a:spcPts val="0"/>
              </a:spcAft>
              <a:buSzPts val="4800"/>
              <a:buFont typeface="Lato Hairline"/>
              <a:buNone/>
              <a:defRPr>
                <a:latin typeface="Lato Hairline"/>
                <a:ea typeface="Lato Hairline"/>
                <a:cs typeface="Lato Hairline"/>
                <a:sym typeface="Lato Hairline"/>
              </a:defRPr>
            </a:lvl1pPr>
            <a:lvl2pPr lvl="1">
              <a:spcBef>
                <a:spcPts val="0"/>
              </a:spcBef>
              <a:spcAft>
                <a:spcPts val="0"/>
              </a:spcAft>
              <a:buSzPts val="4800"/>
              <a:buFont typeface="Lato Hairline"/>
              <a:buNone/>
              <a:defRPr>
                <a:latin typeface="Lato Hairline"/>
                <a:ea typeface="Lato Hairline"/>
                <a:cs typeface="Lato Hairline"/>
                <a:sym typeface="Lato Hairline"/>
              </a:defRPr>
            </a:lvl2pPr>
            <a:lvl3pPr lvl="2">
              <a:spcBef>
                <a:spcPts val="0"/>
              </a:spcBef>
              <a:spcAft>
                <a:spcPts val="0"/>
              </a:spcAft>
              <a:buSzPts val="4800"/>
              <a:buFont typeface="Lato Hairline"/>
              <a:buNone/>
              <a:defRPr>
                <a:latin typeface="Lato Hairline"/>
                <a:ea typeface="Lato Hairline"/>
                <a:cs typeface="Lato Hairline"/>
                <a:sym typeface="Lato Hairline"/>
              </a:defRPr>
            </a:lvl3pPr>
            <a:lvl4pPr lvl="3">
              <a:spcBef>
                <a:spcPts val="0"/>
              </a:spcBef>
              <a:spcAft>
                <a:spcPts val="0"/>
              </a:spcAft>
              <a:buSzPts val="4800"/>
              <a:buFont typeface="Lato Hairline"/>
              <a:buNone/>
              <a:defRPr>
                <a:latin typeface="Lato Hairline"/>
                <a:ea typeface="Lato Hairline"/>
                <a:cs typeface="Lato Hairline"/>
                <a:sym typeface="Lato Hairline"/>
              </a:defRPr>
            </a:lvl4pPr>
            <a:lvl5pPr lvl="4">
              <a:spcBef>
                <a:spcPts val="0"/>
              </a:spcBef>
              <a:spcAft>
                <a:spcPts val="0"/>
              </a:spcAft>
              <a:buSzPts val="4800"/>
              <a:buFont typeface="Lato Hairline"/>
              <a:buNone/>
              <a:defRPr>
                <a:latin typeface="Lato Hairline"/>
                <a:ea typeface="Lato Hairline"/>
                <a:cs typeface="Lato Hairline"/>
                <a:sym typeface="Lato Hairline"/>
              </a:defRPr>
            </a:lvl5pPr>
            <a:lvl6pPr lvl="5">
              <a:spcBef>
                <a:spcPts val="0"/>
              </a:spcBef>
              <a:spcAft>
                <a:spcPts val="0"/>
              </a:spcAft>
              <a:buSzPts val="4800"/>
              <a:buFont typeface="Lato Hairline"/>
              <a:buNone/>
              <a:defRPr>
                <a:latin typeface="Lato Hairline"/>
                <a:ea typeface="Lato Hairline"/>
                <a:cs typeface="Lato Hairline"/>
                <a:sym typeface="Lato Hairline"/>
              </a:defRPr>
            </a:lvl6pPr>
            <a:lvl7pPr lvl="6">
              <a:spcBef>
                <a:spcPts val="0"/>
              </a:spcBef>
              <a:spcAft>
                <a:spcPts val="0"/>
              </a:spcAft>
              <a:buSzPts val="4800"/>
              <a:buFont typeface="Lato Hairline"/>
              <a:buNone/>
              <a:defRPr>
                <a:latin typeface="Lato Hairline"/>
                <a:ea typeface="Lato Hairline"/>
                <a:cs typeface="Lato Hairline"/>
                <a:sym typeface="Lato Hairline"/>
              </a:defRPr>
            </a:lvl7pPr>
            <a:lvl8pPr lvl="7">
              <a:spcBef>
                <a:spcPts val="0"/>
              </a:spcBef>
              <a:spcAft>
                <a:spcPts val="0"/>
              </a:spcAft>
              <a:buSzPts val="4800"/>
              <a:buFont typeface="Lato Hairline"/>
              <a:buNone/>
              <a:defRPr>
                <a:latin typeface="Lato Hairline"/>
                <a:ea typeface="Lato Hairline"/>
                <a:cs typeface="Lato Hairline"/>
                <a:sym typeface="Lato Hairline"/>
              </a:defRPr>
            </a:lvl8pPr>
            <a:lvl9pPr lvl="8">
              <a:spcBef>
                <a:spcPts val="0"/>
              </a:spcBef>
              <a:spcAft>
                <a:spcPts val="0"/>
              </a:spcAft>
              <a:buSzPts val="4800"/>
              <a:buFont typeface="Lato Hairline"/>
              <a:buNone/>
              <a:defRPr>
                <a:latin typeface="Lato Hairline"/>
                <a:ea typeface="Lato Hairline"/>
                <a:cs typeface="Lato Hairline"/>
                <a:sym typeface="Lato Hairline"/>
              </a:defRPr>
            </a:lvl9pPr>
          </a:lstStyle>
          <a:p/>
        </p:txBody>
      </p:sp>
      <p:sp>
        <p:nvSpPr>
          <p:cNvPr id="82" name="Google Shape;82;p19"/>
          <p:cNvSpPr txBox="1"/>
          <p:nvPr>
            <p:ph idx="1" type="body"/>
          </p:nvPr>
        </p:nvSpPr>
        <p:spPr>
          <a:xfrm>
            <a:off x="457200" y="2244400"/>
            <a:ext cx="5511300" cy="2605200"/>
          </a:xfrm>
          <a:prstGeom prst="rect">
            <a:avLst/>
          </a:prstGeom>
        </p:spPr>
        <p:txBody>
          <a:bodyPr anchorCtr="0" anchor="t" bIns="91425" lIns="91425" spcFirstLastPara="1" rIns="91425" wrap="square" tIns="91425">
            <a:noAutofit/>
          </a:bodyPr>
          <a:lstStyle>
            <a:lvl1pPr indent="-342900" lvl="0" marL="457200">
              <a:spcBef>
                <a:spcPts val="600"/>
              </a:spcBef>
              <a:spcAft>
                <a:spcPts val="0"/>
              </a:spcAft>
              <a:buSzPts val="1800"/>
              <a:buChar char="×"/>
              <a:defRPr/>
            </a:lvl1pPr>
            <a:lvl2pPr indent="-342900" lvl="1" marL="914400">
              <a:spcBef>
                <a:spcPts val="0"/>
              </a:spcBef>
              <a:spcAft>
                <a:spcPts val="0"/>
              </a:spcAft>
              <a:buSzPts val="1800"/>
              <a:buChar char="×"/>
              <a:defRPr/>
            </a:lvl2pPr>
            <a:lvl3pPr indent="-342900" lvl="2" marL="1371600">
              <a:spcBef>
                <a:spcPts val="0"/>
              </a:spcBef>
              <a:spcAft>
                <a:spcPts val="0"/>
              </a:spcAft>
              <a:buSzPts val="1800"/>
              <a:buChar char="×"/>
              <a:defRPr/>
            </a:lvl3pPr>
            <a:lvl4pPr indent="-342900" lvl="3" marL="1828800">
              <a:spcBef>
                <a:spcPts val="0"/>
              </a:spcBef>
              <a:spcAft>
                <a:spcPts val="0"/>
              </a:spcAft>
              <a:buSzPts val="1800"/>
              <a:buChar char="×"/>
              <a:defRPr/>
            </a:lvl4pPr>
            <a:lvl5pPr indent="-342900" lvl="4" marL="2286000">
              <a:spcBef>
                <a:spcPts val="0"/>
              </a:spcBef>
              <a:spcAft>
                <a:spcPts val="0"/>
              </a:spcAft>
              <a:buSzPts val="1800"/>
              <a:buChar char="○"/>
              <a:defRPr/>
            </a:lvl5pPr>
            <a:lvl6pPr indent="-342900" lvl="5" marL="2743200">
              <a:spcBef>
                <a:spcPts val="0"/>
              </a:spcBef>
              <a:spcAft>
                <a:spcPts val="0"/>
              </a:spcAft>
              <a:buSzPts val="1800"/>
              <a:buChar char="■"/>
              <a:defRPr/>
            </a:lvl6pPr>
            <a:lvl7pPr indent="-342900" lvl="6" marL="3200400">
              <a:spcBef>
                <a:spcPts val="0"/>
              </a:spcBef>
              <a:spcAft>
                <a:spcPts val="0"/>
              </a:spcAft>
              <a:buSzPts val="1800"/>
              <a:buChar char="●"/>
              <a:defRPr/>
            </a:lvl7pPr>
            <a:lvl8pPr indent="-342900" lvl="7" marL="3657600">
              <a:spcBef>
                <a:spcPts val="0"/>
              </a:spcBef>
              <a:spcAft>
                <a:spcPts val="0"/>
              </a:spcAft>
              <a:buSzPts val="1800"/>
              <a:buChar char="○"/>
              <a:defRPr/>
            </a:lvl8pPr>
            <a:lvl9pPr indent="-342900" lvl="8" marL="4114800">
              <a:spcBef>
                <a:spcPts val="0"/>
              </a:spcBef>
              <a:spcAft>
                <a:spcPts val="0"/>
              </a:spcAft>
              <a:buSzPts val="1800"/>
              <a:buChar char="■"/>
              <a:defRPr/>
            </a:lvl9pPr>
          </a:lstStyle>
          <a:p/>
        </p:txBody>
      </p:sp>
      <p:sp>
        <p:nvSpPr>
          <p:cNvPr id="83" name="Google Shape;83;p19"/>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1 column 8">
  <p:cSld name="Title + 1 column (g3ef377e54dc_128_0)">
    <p:bg>
      <p:bgPr>
        <a:blipFill>
          <a:blip r:embed="rId2">
            <a:alphaModFix/>
          </a:blip>
          <a:stretch>
            <a:fillRect/>
          </a:stretch>
        </a:blipFill>
      </p:bgPr>
    </p:bg>
    <p:spTree>
      <p:nvGrpSpPr>
        <p:cNvPr id="84" name="Shape 84"/>
        <p:cNvGrpSpPr/>
        <p:nvPr/>
      </p:nvGrpSpPr>
      <p:grpSpPr>
        <a:xfrm>
          <a:off x="0" y="0"/>
          <a:ext cx="0" cy="0"/>
          <a:chOff x="0" y="0"/>
          <a:chExt cx="0" cy="0"/>
        </a:xfrm>
      </p:grpSpPr>
      <p:sp>
        <p:nvSpPr>
          <p:cNvPr id="85" name="Google Shape;85;p20"/>
          <p:cNvSpPr txBox="1"/>
          <p:nvPr>
            <p:ph type="title"/>
          </p:nvPr>
        </p:nvSpPr>
        <p:spPr>
          <a:xfrm>
            <a:off x="457200" y="1348975"/>
            <a:ext cx="5511300" cy="857400"/>
          </a:xfrm>
          <a:prstGeom prst="rect">
            <a:avLst/>
          </a:prstGeom>
        </p:spPr>
        <p:txBody>
          <a:bodyPr anchorCtr="0" anchor="b" bIns="91425" lIns="91425" spcFirstLastPara="1" rIns="91425" wrap="square" tIns="91425">
            <a:noAutofit/>
          </a:bodyPr>
          <a:lstStyle>
            <a:lvl1pPr lvl="0">
              <a:spcBef>
                <a:spcPts val="0"/>
              </a:spcBef>
              <a:spcAft>
                <a:spcPts val="0"/>
              </a:spcAft>
              <a:buSzPts val="4800"/>
              <a:buFont typeface="Lato Hairline"/>
              <a:buNone/>
              <a:defRPr>
                <a:latin typeface="Lato Hairline"/>
                <a:ea typeface="Lato Hairline"/>
                <a:cs typeface="Lato Hairline"/>
                <a:sym typeface="Lato Hairline"/>
              </a:defRPr>
            </a:lvl1pPr>
            <a:lvl2pPr lvl="1">
              <a:spcBef>
                <a:spcPts val="0"/>
              </a:spcBef>
              <a:spcAft>
                <a:spcPts val="0"/>
              </a:spcAft>
              <a:buSzPts val="4800"/>
              <a:buFont typeface="Lato Hairline"/>
              <a:buNone/>
              <a:defRPr>
                <a:latin typeface="Lato Hairline"/>
                <a:ea typeface="Lato Hairline"/>
                <a:cs typeface="Lato Hairline"/>
                <a:sym typeface="Lato Hairline"/>
              </a:defRPr>
            </a:lvl2pPr>
            <a:lvl3pPr lvl="2">
              <a:spcBef>
                <a:spcPts val="0"/>
              </a:spcBef>
              <a:spcAft>
                <a:spcPts val="0"/>
              </a:spcAft>
              <a:buSzPts val="4800"/>
              <a:buFont typeface="Lato Hairline"/>
              <a:buNone/>
              <a:defRPr>
                <a:latin typeface="Lato Hairline"/>
                <a:ea typeface="Lato Hairline"/>
                <a:cs typeface="Lato Hairline"/>
                <a:sym typeface="Lato Hairline"/>
              </a:defRPr>
            </a:lvl3pPr>
            <a:lvl4pPr lvl="3">
              <a:spcBef>
                <a:spcPts val="0"/>
              </a:spcBef>
              <a:spcAft>
                <a:spcPts val="0"/>
              </a:spcAft>
              <a:buSzPts val="4800"/>
              <a:buFont typeface="Lato Hairline"/>
              <a:buNone/>
              <a:defRPr>
                <a:latin typeface="Lato Hairline"/>
                <a:ea typeface="Lato Hairline"/>
                <a:cs typeface="Lato Hairline"/>
                <a:sym typeface="Lato Hairline"/>
              </a:defRPr>
            </a:lvl4pPr>
            <a:lvl5pPr lvl="4">
              <a:spcBef>
                <a:spcPts val="0"/>
              </a:spcBef>
              <a:spcAft>
                <a:spcPts val="0"/>
              </a:spcAft>
              <a:buSzPts val="4800"/>
              <a:buFont typeface="Lato Hairline"/>
              <a:buNone/>
              <a:defRPr>
                <a:latin typeface="Lato Hairline"/>
                <a:ea typeface="Lato Hairline"/>
                <a:cs typeface="Lato Hairline"/>
                <a:sym typeface="Lato Hairline"/>
              </a:defRPr>
            </a:lvl5pPr>
            <a:lvl6pPr lvl="5">
              <a:spcBef>
                <a:spcPts val="0"/>
              </a:spcBef>
              <a:spcAft>
                <a:spcPts val="0"/>
              </a:spcAft>
              <a:buSzPts val="4800"/>
              <a:buFont typeface="Lato Hairline"/>
              <a:buNone/>
              <a:defRPr>
                <a:latin typeface="Lato Hairline"/>
                <a:ea typeface="Lato Hairline"/>
                <a:cs typeface="Lato Hairline"/>
                <a:sym typeface="Lato Hairline"/>
              </a:defRPr>
            </a:lvl6pPr>
            <a:lvl7pPr lvl="6">
              <a:spcBef>
                <a:spcPts val="0"/>
              </a:spcBef>
              <a:spcAft>
                <a:spcPts val="0"/>
              </a:spcAft>
              <a:buSzPts val="4800"/>
              <a:buFont typeface="Lato Hairline"/>
              <a:buNone/>
              <a:defRPr>
                <a:latin typeface="Lato Hairline"/>
                <a:ea typeface="Lato Hairline"/>
                <a:cs typeface="Lato Hairline"/>
                <a:sym typeface="Lato Hairline"/>
              </a:defRPr>
            </a:lvl7pPr>
            <a:lvl8pPr lvl="7">
              <a:spcBef>
                <a:spcPts val="0"/>
              </a:spcBef>
              <a:spcAft>
                <a:spcPts val="0"/>
              </a:spcAft>
              <a:buSzPts val="4800"/>
              <a:buFont typeface="Lato Hairline"/>
              <a:buNone/>
              <a:defRPr>
                <a:latin typeface="Lato Hairline"/>
                <a:ea typeface="Lato Hairline"/>
                <a:cs typeface="Lato Hairline"/>
                <a:sym typeface="Lato Hairline"/>
              </a:defRPr>
            </a:lvl8pPr>
            <a:lvl9pPr lvl="8">
              <a:spcBef>
                <a:spcPts val="0"/>
              </a:spcBef>
              <a:spcAft>
                <a:spcPts val="0"/>
              </a:spcAft>
              <a:buSzPts val="4800"/>
              <a:buFont typeface="Lato Hairline"/>
              <a:buNone/>
              <a:defRPr>
                <a:latin typeface="Lato Hairline"/>
                <a:ea typeface="Lato Hairline"/>
                <a:cs typeface="Lato Hairline"/>
                <a:sym typeface="Lato Hairline"/>
              </a:defRPr>
            </a:lvl9pPr>
          </a:lstStyle>
          <a:p/>
        </p:txBody>
      </p:sp>
      <p:sp>
        <p:nvSpPr>
          <p:cNvPr id="86" name="Google Shape;86;p20"/>
          <p:cNvSpPr txBox="1"/>
          <p:nvPr>
            <p:ph idx="1" type="body"/>
          </p:nvPr>
        </p:nvSpPr>
        <p:spPr>
          <a:xfrm>
            <a:off x="457200" y="2244400"/>
            <a:ext cx="5511300" cy="2605200"/>
          </a:xfrm>
          <a:prstGeom prst="rect">
            <a:avLst/>
          </a:prstGeom>
        </p:spPr>
        <p:txBody>
          <a:bodyPr anchorCtr="0" anchor="t" bIns="91425" lIns="91425" spcFirstLastPara="1" rIns="91425" wrap="square" tIns="91425">
            <a:noAutofit/>
          </a:bodyPr>
          <a:lstStyle>
            <a:lvl1pPr indent="-342900" lvl="0" marL="457200">
              <a:spcBef>
                <a:spcPts val="600"/>
              </a:spcBef>
              <a:spcAft>
                <a:spcPts val="0"/>
              </a:spcAft>
              <a:buSzPts val="1800"/>
              <a:buChar char="×"/>
              <a:defRPr/>
            </a:lvl1pPr>
            <a:lvl2pPr indent="-342900" lvl="1" marL="914400">
              <a:spcBef>
                <a:spcPts val="0"/>
              </a:spcBef>
              <a:spcAft>
                <a:spcPts val="0"/>
              </a:spcAft>
              <a:buSzPts val="1800"/>
              <a:buChar char="×"/>
              <a:defRPr/>
            </a:lvl2pPr>
            <a:lvl3pPr indent="-342900" lvl="2" marL="1371600">
              <a:spcBef>
                <a:spcPts val="0"/>
              </a:spcBef>
              <a:spcAft>
                <a:spcPts val="0"/>
              </a:spcAft>
              <a:buSzPts val="1800"/>
              <a:buChar char="×"/>
              <a:defRPr/>
            </a:lvl3pPr>
            <a:lvl4pPr indent="-342900" lvl="3" marL="1828800">
              <a:spcBef>
                <a:spcPts val="0"/>
              </a:spcBef>
              <a:spcAft>
                <a:spcPts val="0"/>
              </a:spcAft>
              <a:buSzPts val="1800"/>
              <a:buChar char="×"/>
              <a:defRPr/>
            </a:lvl4pPr>
            <a:lvl5pPr indent="-342900" lvl="4" marL="2286000">
              <a:spcBef>
                <a:spcPts val="0"/>
              </a:spcBef>
              <a:spcAft>
                <a:spcPts val="0"/>
              </a:spcAft>
              <a:buSzPts val="1800"/>
              <a:buChar char="○"/>
              <a:defRPr/>
            </a:lvl5pPr>
            <a:lvl6pPr indent="-342900" lvl="5" marL="2743200">
              <a:spcBef>
                <a:spcPts val="0"/>
              </a:spcBef>
              <a:spcAft>
                <a:spcPts val="0"/>
              </a:spcAft>
              <a:buSzPts val="1800"/>
              <a:buChar char="■"/>
              <a:defRPr/>
            </a:lvl6pPr>
            <a:lvl7pPr indent="-342900" lvl="6" marL="3200400">
              <a:spcBef>
                <a:spcPts val="0"/>
              </a:spcBef>
              <a:spcAft>
                <a:spcPts val="0"/>
              </a:spcAft>
              <a:buSzPts val="1800"/>
              <a:buChar char="●"/>
              <a:defRPr/>
            </a:lvl7pPr>
            <a:lvl8pPr indent="-342900" lvl="7" marL="3657600">
              <a:spcBef>
                <a:spcPts val="0"/>
              </a:spcBef>
              <a:spcAft>
                <a:spcPts val="0"/>
              </a:spcAft>
              <a:buSzPts val="1800"/>
              <a:buChar char="○"/>
              <a:defRPr/>
            </a:lvl8pPr>
            <a:lvl9pPr indent="-342900" lvl="8" marL="4114800">
              <a:spcBef>
                <a:spcPts val="0"/>
              </a:spcBef>
              <a:spcAft>
                <a:spcPts val="0"/>
              </a:spcAft>
              <a:buSzPts val="1800"/>
              <a:buChar char="■"/>
              <a:defRPr/>
            </a:lvl9pPr>
          </a:lstStyle>
          <a:p/>
        </p:txBody>
      </p:sp>
      <p:sp>
        <p:nvSpPr>
          <p:cNvPr id="87" name="Google Shape;87;p20"/>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p:cSld name="TITLE_1">
    <p:bg>
      <p:bgPr>
        <a:blipFill>
          <a:blip r:embed="rId2">
            <a:alphaModFix/>
          </a:blip>
          <a:stretch>
            <a:fillRect/>
          </a:stretch>
        </a:blipFill>
      </p:bgPr>
    </p:bg>
    <p:spTree>
      <p:nvGrpSpPr>
        <p:cNvPr id="12" name="Shape 12"/>
        <p:cNvGrpSpPr/>
        <p:nvPr/>
      </p:nvGrpSpPr>
      <p:grpSpPr>
        <a:xfrm>
          <a:off x="0" y="0"/>
          <a:ext cx="0" cy="0"/>
          <a:chOff x="0" y="0"/>
          <a:chExt cx="0" cy="0"/>
        </a:xfrm>
      </p:grpSpPr>
      <p:pic>
        <p:nvPicPr>
          <p:cNvPr descr="paint_transparent4.png" id="13" name="Google Shape;13;p3"/>
          <p:cNvPicPr preferRelativeResize="0"/>
          <p:nvPr/>
        </p:nvPicPr>
        <p:blipFill rotWithShape="1">
          <a:blip r:embed="rId3">
            <a:alphaModFix/>
          </a:blip>
          <a:srcRect b="0" l="0" r="49955" t="0"/>
          <a:stretch/>
        </p:blipFill>
        <p:spPr>
          <a:xfrm>
            <a:off x="4567925" y="0"/>
            <a:ext cx="4576075" cy="5143524"/>
          </a:xfrm>
          <a:prstGeom prst="rect">
            <a:avLst/>
          </a:prstGeom>
          <a:noFill/>
          <a:ln>
            <a:noFill/>
          </a:ln>
        </p:spPr>
      </p:pic>
      <p:sp>
        <p:nvSpPr>
          <p:cNvPr id="14" name="Google Shape;14;p3"/>
          <p:cNvSpPr/>
          <p:nvPr/>
        </p:nvSpPr>
        <p:spPr>
          <a:xfrm>
            <a:off x="0" y="-150"/>
            <a:ext cx="5300700" cy="5143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 name="Google Shape;15;p3"/>
          <p:cNvSpPr txBox="1"/>
          <p:nvPr>
            <p:ph type="ctrTitle"/>
          </p:nvPr>
        </p:nvSpPr>
        <p:spPr>
          <a:xfrm>
            <a:off x="685800" y="2878750"/>
            <a:ext cx="3914700" cy="1159800"/>
          </a:xfrm>
          <a:prstGeom prst="rect">
            <a:avLst/>
          </a:prstGeom>
        </p:spPr>
        <p:txBody>
          <a:bodyPr anchorCtr="0" anchor="b"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16" name="Google Shape;16;p3"/>
          <p:cNvSpPr txBox="1"/>
          <p:nvPr>
            <p:ph idx="1" type="subTitle"/>
          </p:nvPr>
        </p:nvSpPr>
        <p:spPr>
          <a:xfrm>
            <a:off x="685800" y="4135454"/>
            <a:ext cx="3914700" cy="7848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dk2"/>
              </a:buClr>
              <a:buSzPts val="1400"/>
              <a:buNone/>
              <a:defRPr sz="1400">
                <a:solidFill>
                  <a:schemeClr val="dk2"/>
                </a:solidFill>
              </a:defRPr>
            </a:lvl1pPr>
            <a:lvl2pPr lvl="1" rtl="0">
              <a:spcBef>
                <a:spcPts val="0"/>
              </a:spcBef>
              <a:spcAft>
                <a:spcPts val="0"/>
              </a:spcAft>
              <a:buClr>
                <a:schemeClr val="dk2"/>
              </a:buClr>
              <a:buSzPts val="1400"/>
              <a:buNone/>
              <a:defRPr sz="1400">
                <a:solidFill>
                  <a:schemeClr val="dk2"/>
                </a:solidFill>
              </a:defRPr>
            </a:lvl2pPr>
            <a:lvl3pPr lvl="2" rtl="0">
              <a:spcBef>
                <a:spcPts val="0"/>
              </a:spcBef>
              <a:spcAft>
                <a:spcPts val="0"/>
              </a:spcAft>
              <a:buClr>
                <a:schemeClr val="dk2"/>
              </a:buClr>
              <a:buSzPts val="1400"/>
              <a:buNone/>
              <a:defRPr sz="1400">
                <a:solidFill>
                  <a:schemeClr val="dk2"/>
                </a:solidFill>
              </a:defRPr>
            </a:lvl3pPr>
            <a:lvl4pPr lvl="3" rtl="0">
              <a:spcBef>
                <a:spcPts val="0"/>
              </a:spcBef>
              <a:spcAft>
                <a:spcPts val="0"/>
              </a:spcAft>
              <a:buClr>
                <a:schemeClr val="dk2"/>
              </a:buClr>
              <a:buSzPts val="1400"/>
              <a:buNone/>
              <a:defRPr sz="1400">
                <a:solidFill>
                  <a:schemeClr val="dk2"/>
                </a:solidFill>
              </a:defRPr>
            </a:lvl4pPr>
            <a:lvl5pPr lvl="4" rtl="0">
              <a:spcBef>
                <a:spcPts val="0"/>
              </a:spcBef>
              <a:spcAft>
                <a:spcPts val="0"/>
              </a:spcAft>
              <a:buClr>
                <a:schemeClr val="dk2"/>
              </a:buClr>
              <a:buSzPts val="1400"/>
              <a:buNone/>
              <a:defRPr sz="1400">
                <a:solidFill>
                  <a:schemeClr val="dk2"/>
                </a:solidFill>
              </a:defRPr>
            </a:lvl5pPr>
            <a:lvl6pPr lvl="5" rtl="0">
              <a:spcBef>
                <a:spcPts val="0"/>
              </a:spcBef>
              <a:spcAft>
                <a:spcPts val="0"/>
              </a:spcAft>
              <a:buClr>
                <a:schemeClr val="dk2"/>
              </a:buClr>
              <a:buSzPts val="1400"/>
              <a:buNone/>
              <a:defRPr sz="1400">
                <a:solidFill>
                  <a:schemeClr val="dk2"/>
                </a:solidFill>
              </a:defRPr>
            </a:lvl6pPr>
            <a:lvl7pPr lvl="6" rtl="0">
              <a:spcBef>
                <a:spcPts val="0"/>
              </a:spcBef>
              <a:spcAft>
                <a:spcPts val="0"/>
              </a:spcAft>
              <a:buClr>
                <a:schemeClr val="dk2"/>
              </a:buClr>
              <a:buSzPts val="1400"/>
              <a:buNone/>
              <a:defRPr sz="1400">
                <a:solidFill>
                  <a:schemeClr val="dk2"/>
                </a:solidFill>
              </a:defRPr>
            </a:lvl7pPr>
            <a:lvl8pPr lvl="7" rtl="0">
              <a:spcBef>
                <a:spcPts val="0"/>
              </a:spcBef>
              <a:spcAft>
                <a:spcPts val="0"/>
              </a:spcAft>
              <a:buClr>
                <a:schemeClr val="dk2"/>
              </a:buClr>
              <a:buSzPts val="1400"/>
              <a:buNone/>
              <a:defRPr sz="1400">
                <a:solidFill>
                  <a:schemeClr val="dk2"/>
                </a:solidFill>
              </a:defRPr>
            </a:lvl8pPr>
            <a:lvl9pPr lvl="8" rtl="0">
              <a:spcBef>
                <a:spcPts val="0"/>
              </a:spcBef>
              <a:spcAft>
                <a:spcPts val="0"/>
              </a:spcAft>
              <a:buClr>
                <a:schemeClr val="dk2"/>
              </a:buClr>
              <a:buSzPts val="1400"/>
              <a:buNone/>
              <a:defRPr sz="1400">
                <a:solidFill>
                  <a:schemeClr val="dk2"/>
                </a:solidFill>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1 column 9">
  <p:cSld name="Title + 1 column (g3ef377e54dc_142_0)">
    <p:bg>
      <p:bgPr>
        <a:blipFill>
          <a:blip r:embed="rId2">
            <a:alphaModFix/>
          </a:blip>
          <a:stretch>
            <a:fillRect/>
          </a:stretch>
        </a:blipFill>
      </p:bgPr>
    </p:bg>
    <p:spTree>
      <p:nvGrpSpPr>
        <p:cNvPr id="88" name="Shape 88"/>
        <p:cNvGrpSpPr/>
        <p:nvPr/>
      </p:nvGrpSpPr>
      <p:grpSpPr>
        <a:xfrm>
          <a:off x="0" y="0"/>
          <a:ext cx="0" cy="0"/>
          <a:chOff x="0" y="0"/>
          <a:chExt cx="0" cy="0"/>
        </a:xfrm>
      </p:grpSpPr>
      <p:sp>
        <p:nvSpPr>
          <p:cNvPr id="89" name="Google Shape;89;p21"/>
          <p:cNvSpPr txBox="1"/>
          <p:nvPr>
            <p:ph type="title"/>
          </p:nvPr>
        </p:nvSpPr>
        <p:spPr>
          <a:xfrm>
            <a:off x="457200" y="1348975"/>
            <a:ext cx="5511300" cy="857400"/>
          </a:xfrm>
          <a:prstGeom prst="rect">
            <a:avLst/>
          </a:prstGeom>
        </p:spPr>
        <p:txBody>
          <a:bodyPr anchorCtr="0" anchor="b" bIns="91425" lIns="91425" spcFirstLastPara="1" rIns="91425" wrap="square" tIns="91425">
            <a:noAutofit/>
          </a:bodyPr>
          <a:lstStyle>
            <a:lvl1pPr lvl="0">
              <a:spcBef>
                <a:spcPts val="0"/>
              </a:spcBef>
              <a:spcAft>
                <a:spcPts val="0"/>
              </a:spcAft>
              <a:buSzPts val="4800"/>
              <a:buFont typeface="Lato Hairline"/>
              <a:buNone/>
              <a:defRPr>
                <a:latin typeface="Lato Hairline"/>
                <a:ea typeface="Lato Hairline"/>
                <a:cs typeface="Lato Hairline"/>
                <a:sym typeface="Lato Hairline"/>
              </a:defRPr>
            </a:lvl1pPr>
            <a:lvl2pPr lvl="1">
              <a:spcBef>
                <a:spcPts val="0"/>
              </a:spcBef>
              <a:spcAft>
                <a:spcPts val="0"/>
              </a:spcAft>
              <a:buSzPts val="4800"/>
              <a:buFont typeface="Lato Hairline"/>
              <a:buNone/>
              <a:defRPr>
                <a:latin typeface="Lato Hairline"/>
                <a:ea typeface="Lato Hairline"/>
                <a:cs typeface="Lato Hairline"/>
                <a:sym typeface="Lato Hairline"/>
              </a:defRPr>
            </a:lvl2pPr>
            <a:lvl3pPr lvl="2">
              <a:spcBef>
                <a:spcPts val="0"/>
              </a:spcBef>
              <a:spcAft>
                <a:spcPts val="0"/>
              </a:spcAft>
              <a:buSzPts val="4800"/>
              <a:buFont typeface="Lato Hairline"/>
              <a:buNone/>
              <a:defRPr>
                <a:latin typeface="Lato Hairline"/>
                <a:ea typeface="Lato Hairline"/>
                <a:cs typeface="Lato Hairline"/>
                <a:sym typeface="Lato Hairline"/>
              </a:defRPr>
            </a:lvl3pPr>
            <a:lvl4pPr lvl="3">
              <a:spcBef>
                <a:spcPts val="0"/>
              </a:spcBef>
              <a:spcAft>
                <a:spcPts val="0"/>
              </a:spcAft>
              <a:buSzPts val="4800"/>
              <a:buFont typeface="Lato Hairline"/>
              <a:buNone/>
              <a:defRPr>
                <a:latin typeface="Lato Hairline"/>
                <a:ea typeface="Lato Hairline"/>
                <a:cs typeface="Lato Hairline"/>
                <a:sym typeface="Lato Hairline"/>
              </a:defRPr>
            </a:lvl4pPr>
            <a:lvl5pPr lvl="4">
              <a:spcBef>
                <a:spcPts val="0"/>
              </a:spcBef>
              <a:spcAft>
                <a:spcPts val="0"/>
              </a:spcAft>
              <a:buSzPts val="4800"/>
              <a:buFont typeface="Lato Hairline"/>
              <a:buNone/>
              <a:defRPr>
                <a:latin typeface="Lato Hairline"/>
                <a:ea typeface="Lato Hairline"/>
                <a:cs typeface="Lato Hairline"/>
                <a:sym typeface="Lato Hairline"/>
              </a:defRPr>
            </a:lvl5pPr>
            <a:lvl6pPr lvl="5">
              <a:spcBef>
                <a:spcPts val="0"/>
              </a:spcBef>
              <a:spcAft>
                <a:spcPts val="0"/>
              </a:spcAft>
              <a:buSzPts val="4800"/>
              <a:buFont typeface="Lato Hairline"/>
              <a:buNone/>
              <a:defRPr>
                <a:latin typeface="Lato Hairline"/>
                <a:ea typeface="Lato Hairline"/>
                <a:cs typeface="Lato Hairline"/>
                <a:sym typeface="Lato Hairline"/>
              </a:defRPr>
            </a:lvl6pPr>
            <a:lvl7pPr lvl="6">
              <a:spcBef>
                <a:spcPts val="0"/>
              </a:spcBef>
              <a:spcAft>
                <a:spcPts val="0"/>
              </a:spcAft>
              <a:buSzPts val="4800"/>
              <a:buFont typeface="Lato Hairline"/>
              <a:buNone/>
              <a:defRPr>
                <a:latin typeface="Lato Hairline"/>
                <a:ea typeface="Lato Hairline"/>
                <a:cs typeface="Lato Hairline"/>
                <a:sym typeface="Lato Hairline"/>
              </a:defRPr>
            </a:lvl7pPr>
            <a:lvl8pPr lvl="7">
              <a:spcBef>
                <a:spcPts val="0"/>
              </a:spcBef>
              <a:spcAft>
                <a:spcPts val="0"/>
              </a:spcAft>
              <a:buSzPts val="4800"/>
              <a:buFont typeface="Lato Hairline"/>
              <a:buNone/>
              <a:defRPr>
                <a:latin typeface="Lato Hairline"/>
                <a:ea typeface="Lato Hairline"/>
                <a:cs typeface="Lato Hairline"/>
                <a:sym typeface="Lato Hairline"/>
              </a:defRPr>
            </a:lvl8pPr>
            <a:lvl9pPr lvl="8">
              <a:spcBef>
                <a:spcPts val="0"/>
              </a:spcBef>
              <a:spcAft>
                <a:spcPts val="0"/>
              </a:spcAft>
              <a:buSzPts val="4800"/>
              <a:buFont typeface="Lato Hairline"/>
              <a:buNone/>
              <a:defRPr>
                <a:latin typeface="Lato Hairline"/>
                <a:ea typeface="Lato Hairline"/>
                <a:cs typeface="Lato Hairline"/>
                <a:sym typeface="Lato Hairline"/>
              </a:defRPr>
            </a:lvl9pPr>
          </a:lstStyle>
          <a:p/>
        </p:txBody>
      </p:sp>
      <p:sp>
        <p:nvSpPr>
          <p:cNvPr id="90" name="Google Shape;90;p21"/>
          <p:cNvSpPr txBox="1"/>
          <p:nvPr>
            <p:ph idx="1" type="body"/>
          </p:nvPr>
        </p:nvSpPr>
        <p:spPr>
          <a:xfrm>
            <a:off x="457200" y="2244400"/>
            <a:ext cx="5511300" cy="2605200"/>
          </a:xfrm>
          <a:prstGeom prst="rect">
            <a:avLst/>
          </a:prstGeom>
        </p:spPr>
        <p:txBody>
          <a:bodyPr anchorCtr="0" anchor="t" bIns="91425" lIns="91425" spcFirstLastPara="1" rIns="91425" wrap="square" tIns="91425">
            <a:noAutofit/>
          </a:bodyPr>
          <a:lstStyle>
            <a:lvl1pPr indent="-342900" lvl="0" marL="457200">
              <a:spcBef>
                <a:spcPts val="600"/>
              </a:spcBef>
              <a:spcAft>
                <a:spcPts val="0"/>
              </a:spcAft>
              <a:buSzPts val="1800"/>
              <a:buChar char="×"/>
              <a:defRPr/>
            </a:lvl1pPr>
            <a:lvl2pPr indent="-342900" lvl="1" marL="914400">
              <a:spcBef>
                <a:spcPts val="0"/>
              </a:spcBef>
              <a:spcAft>
                <a:spcPts val="0"/>
              </a:spcAft>
              <a:buSzPts val="1800"/>
              <a:buChar char="×"/>
              <a:defRPr/>
            </a:lvl2pPr>
            <a:lvl3pPr indent="-342900" lvl="2" marL="1371600">
              <a:spcBef>
                <a:spcPts val="0"/>
              </a:spcBef>
              <a:spcAft>
                <a:spcPts val="0"/>
              </a:spcAft>
              <a:buSzPts val="1800"/>
              <a:buChar char="×"/>
              <a:defRPr/>
            </a:lvl3pPr>
            <a:lvl4pPr indent="-342900" lvl="3" marL="1828800">
              <a:spcBef>
                <a:spcPts val="0"/>
              </a:spcBef>
              <a:spcAft>
                <a:spcPts val="0"/>
              </a:spcAft>
              <a:buSzPts val="1800"/>
              <a:buChar char="×"/>
              <a:defRPr/>
            </a:lvl4pPr>
            <a:lvl5pPr indent="-342900" lvl="4" marL="2286000">
              <a:spcBef>
                <a:spcPts val="0"/>
              </a:spcBef>
              <a:spcAft>
                <a:spcPts val="0"/>
              </a:spcAft>
              <a:buSzPts val="1800"/>
              <a:buChar char="○"/>
              <a:defRPr/>
            </a:lvl5pPr>
            <a:lvl6pPr indent="-342900" lvl="5" marL="2743200">
              <a:spcBef>
                <a:spcPts val="0"/>
              </a:spcBef>
              <a:spcAft>
                <a:spcPts val="0"/>
              </a:spcAft>
              <a:buSzPts val="1800"/>
              <a:buChar char="■"/>
              <a:defRPr/>
            </a:lvl6pPr>
            <a:lvl7pPr indent="-342900" lvl="6" marL="3200400">
              <a:spcBef>
                <a:spcPts val="0"/>
              </a:spcBef>
              <a:spcAft>
                <a:spcPts val="0"/>
              </a:spcAft>
              <a:buSzPts val="1800"/>
              <a:buChar char="●"/>
              <a:defRPr/>
            </a:lvl7pPr>
            <a:lvl8pPr indent="-342900" lvl="7" marL="3657600">
              <a:spcBef>
                <a:spcPts val="0"/>
              </a:spcBef>
              <a:spcAft>
                <a:spcPts val="0"/>
              </a:spcAft>
              <a:buSzPts val="1800"/>
              <a:buChar char="○"/>
              <a:defRPr/>
            </a:lvl8pPr>
            <a:lvl9pPr indent="-342900" lvl="8" marL="4114800">
              <a:spcBef>
                <a:spcPts val="0"/>
              </a:spcBef>
              <a:spcAft>
                <a:spcPts val="0"/>
              </a:spcAft>
              <a:buSzPts val="1800"/>
              <a:buChar char="■"/>
              <a:defRPr/>
            </a:lvl9pPr>
          </a:lstStyle>
          <a:p/>
        </p:txBody>
      </p:sp>
      <p:sp>
        <p:nvSpPr>
          <p:cNvPr id="91" name="Google Shape;91;p21"/>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1 column 10">
  <p:cSld name="Title + 1 column (g3ef377e54dc_149_0)">
    <p:bg>
      <p:bgPr>
        <a:blipFill>
          <a:blip r:embed="rId2">
            <a:alphaModFix/>
          </a:blip>
          <a:stretch>
            <a:fillRect/>
          </a:stretch>
        </a:blipFill>
      </p:bgPr>
    </p:bg>
    <p:spTree>
      <p:nvGrpSpPr>
        <p:cNvPr id="92" name="Shape 92"/>
        <p:cNvGrpSpPr/>
        <p:nvPr/>
      </p:nvGrpSpPr>
      <p:grpSpPr>
        <a:xfrm>
          <a:off x="0" y="0"/>
          <a:ext cx="0" cy="0"/>
          <a:chOff x="0" y="0"/>
          <a:chExt cx="0" cy="0"/>
        </a:xfrm>
      </p:grpSpPr>
      <p:sp>
        <p:nvSpPr>
          <p:cNvPr id="93" name="Google Shape;93;p22"/>
          <p:cNvSpPr txBox="1"/>
          <p:nvPr>
            <p:ph type="title"/>
          </p:nvPr>
        </p:nvSpPr>
        <p:spPr>
          <a:xfrm>
            <a:off x="457200" y="1348975"/>
            <a:ext cx="5511300" cy="857400"/>
          </a:xfrm>
          <a:prstGeom prst="rect">
            <a:avLst/>
          </a:prstGeom>
        </p:spPr>
        <p:txBody>
          <a:bodyPr anchorCtr="0" anchor="b" bIns="91425" lIns="91425" spcFirstLastPara="1" rIns="91425" wrap="square" tIns="91425">
            <a:noAutofit/>
          </a:bodyPr>
          <a:lstStyle>
            <a:lvl1pPr lvl="0">
              <a:spcBef>
                <a:spcPts val="0"/>
              </a:spcBef>
              <a:spcAft>
                <a:spcPts val="0"/>
              </a:spcAft>
              <a:buSzPts val="4800"/>
              <a:buFont typeface="Lato Hairline"/>
              <a:buNone/>
              <a:defRPr>
                <a:latin typeface="Lato Hairline"/>
                <a:ea typeface="Lato Hairline"/>
                <a:cs typeface="Lato Hairline"/>
                <a:sym typeface="Lato Hairline"/>
              </a:defRPr>
            </a:lvl1pPr>
            <a:lvl2pPr lvl="1">
              <a:spcBef>
                <a:spcPts val="0"/>
              </a:spcBef>
              <a:spcAft>
                <a:spcPts val="0"/>
              </a:spcAft>
              <a:buSzPts val="4800"/>
              <a:buFont typeface="Lato Hairline"/>
              <a:buNone/>
              <a:defRPr>
                <a:latin typeface="Lato Hairline"/>
                <a:ea typeface="Lato Hairline"/>
                <a:cs typeface="Lato Hairline"/>
                <a:sym typeface="Lato Hairline"/>
              </a:defRPr>
            </a:lvl2pPr>
            <a:lvl3pPr lvl="2">
              <a:spcBef>
                <a:spcPts val="0"/>
              </a:spcBef>
              <a:spcAft>
                <a:spcPts val="0"/>
              </a:spcAft>
              <a:buSzPts val="4800"/>
              <a:buFont typeface="Lato Hairline"/>
              <a:buNone/>
              <a:defRPr>
                <a:latin typeface="Lato Hairline"/>
                <a:ea typeface="Lato Hairline"/>
                <a:cs typeface="Lato Hairline"/>
                <a:sym typeface="Lato Hairline"/>
              </a:defRPr>
            </a:lvl3pPr>
            <a:lvl4pPr lvl="3">
              <a:spcBef>
                <a:spcPts val="0"/>
              </a:spcBef>
              <a:spcAft>
                <a:spcPts val="0"/>
              </a:spcAft>
              <a:buSzPts val="4800"/>
              <a:buFont typeface="Lato Hairline"/>
              <a:buNone/>
              <a:defRPr>
                <a:latin typeface="Lato Hairline"/>
                <a:ea typeface="Lato Hairline"/>
                <a:cs typeface="Lato Hairline"/>
                <a:sym typeface="Lato Hairline"/>
              </a:defRPr>
            </a:lvl4pPr>
            <a:lvl5pPr lvl="4">
              <a:spcBef>
                <a:spcPts val="0"/>
              </a:spcBef>
              <a:spcAft>
                <a:spcPts val="0"/>
              </a:spcAft>
              <a:buSzPts val="4800"/>
              <a:buFont typeface="Lato Hairline"/>
              <a:buNone/>
              <a:defRPr>
                <a:latin typeface="Lato Hairline"/>
                <a:ea typeface="Lato Hairline"/>
                <a:cs typeface="Lato Hairline"/>
                <a:sym typeface="Lato Hairline"/>
              </a:defRPr>
            </a:lvl5pPr>
            <a:lvl6pPr lvl="5">
              <a:spcBef>
                <a:spcPts val="0"/>
              </a:spcBef>
              <a:spcAft>
                <a:spcPts val="0"/>
              </a:spcAft>
              <a:buSzPts val="4800"/>
              <a:buFont typeface="Lato Hairline"/>
              <a:buNone/>
              <a:defRPr>
                <a:latin typeface="Lato Hairline"/>
                <a:ea typeface="Lato Hairline"/>
                <a:cs typeface="Lato Hairline"/>
                <a:sym typeface="Lato Hairline"/>
              </a:defRPr>
            </a:lvl6pPr>
            <a:lvl7pPr lvl="6">
              <a:spcBef>
                <a:spcPts val="0"/>
              </a:spcBef>
              <a:spcAft>
                <a:spcPts val="0"/>
              </a:spcAft>
              <a:buSzPts val="4800"/>
              <a:buFont typeface="Lato Hairline"/>
              <a:buNone/>
              <a:defRPr>
                <a:latin typeface="Lato Hairline"/>
                <a:ea typeface="Lato Hairline"/>
                <a:cs typeface="Lato Hairline"/>
                <a:sym typeface="Lato Hairline"/>
              </a:defRPr>
            </a:lvl7pPr>
            <a:lvl8pPr lvl="7">
              <a:spcBef>
                <a:spcPts val="0"/>
              </a:spcBef>
              <a:spcAft>
                <a:spcPts val="0"/>
              </a:spcAft>
              <a:buSzPts val="4800"/>
              <a:buFont typeface="Lato Hairline"/>
              <a:buNone/>
              <a:defRPr>
                <a:latin typeface="Lato Hairline"/>
                <a:ea typeface="Lato Hairline"/>
                <a:cs typeface="Lato Hairline"/>
                <a:sym typeface="Lato Hairline"/>
              </a:defRPr>
            </a:lvl8pPr>
            <a:lvl9pPr lvl="8">
              <a:spcBef>
                <a:spcPts val="0"/>
              </a:spcBef>
              <a:spcAft>
                <a:spcPts val="0"/>
              </a:spcAft>
              <a:buSzPts val="4800"/>
              <a:buFont typeface="Lato Hairline"/>
              <a:buNone/>
              <a:defRPr>
                <a:latin typeface="Lato Hairline"/>
                <a:ea typeface="Lato Hairline"/>
                <a:cs typeface="Lato Hairline"/>
                <a:sym typeface="Lato Hairline"/>
              </a:defRPr>
            </a:lvl9pPr>
          </a:lstStyle>
          <a:p/>
        </p:txBody>
      </p:sp>
      <p:sp>
        <p:nvSpPr>
          <p:cNvPr id="94" name="Google Shape;94;p22"/>
          <p:cNvSpPr txBox="1"/>
          <p:nvPr>
            <p:ph idx="1" type="body"/>
          </p:nvPr>
        </p:nvSpPr>
        <p:spPr>
          <a:xfrm>
            <a:off x="457200" y="2244400"/>
            <a:ext cx="5511300" cy="2605200"/>
          </a:xfrm>
          <a:prstGeom prst="rect">
            <a:avLst/>
          </a:prstGeom>
        </p:spPr>
        <p:txBody>
          <a:bodyPr anchorCtr="0" anchor="t" bIns="91425" lIns="91425" spcFirstLastPara="1" rIns="91425" wrap="square" tIns="91425">
            <a:noAutofit/>
          </a:bodyPr>
          <a:lstStyle>
            <a:lvl1pPr indent="-342900" lvl="0" marL="457200">
              <a:spcBef>
                <a:spcPts val="600"/>
              </a:spcBef>
              <a:spcAft>
                <a:spcPts val="0"/>
              </a:spcAft>
              <a:buSzPts val="1800"/>
              <a:buChar char="×"/>
              <a:defRPr/>
            </a:lvl1pPr>
            <a:lvl2pPr indent="-342900" lvl="1" marL="914400">
              <a:spcBef>
                <a:spcPts val="0"/>
              </a:spcBef>
              <a:spcAft>
                <a:spcPts val="0"/>
              </a:spcAft>
              <a:buSzPts val="1800"/>
              <a:buChar char="×"/>
              <a:defRPr/>
            </a:lvl2pPr>
            <a:lvl3pPr indent="-342900" lvl="2" marL="1371600">
              <a:spcBef>
                <a:spcPts val="0"/>
              </a:spcBef>
              <a:spcAft>
                <a:spcPts val="0"/>
              </a:spcAft>
              <a:buSzPts val="1800"/>
              <a:buChar char="×"/>
              <a:defRPr/>
            </a:lvl3pPr>
            <a:lvl4pPr indent="-342900" lvl="3" marL="1828800">
              <a:spcBef>
                <a:spcPts val="0"/>
              </a:spcBef>
              <a:spcAft>
                <a:spcPts val="0"/>
              </a:spcAft>
              <a:buSzPts val="1800"/>
              <a:buChar char="×"/>
              <a:defRPr/>
            </a:lvl4pPr>
            <a:lvl5pPr indent="-342900" lvl="4" marL="2286000">
              <a:spcBef>
                <a:spcPts val="0"/>
              </a:spcBef>
              <a:spcAft>
                <a:spcPts val="0"/>
              </a:spcAft>
              <a:buSzPts val="1800"/>
              <a:buChar char="○"/>
              <a:defRPr/>
            </a:lvl5pPr>
            <a:lvl6pPr indent="-342900" lvl="5" marL="2743200">
              <a:spcBef>
                <a:spcPts val="0"/>
              </a:spcBef>
              <a:spcAft>
                <a:spcPts val="0"/>
              </a:spcAft>
              <a:buSzPts val="1800"/>
              <a:buChar char="■"/>
              <a:defRPr/>
            </a:lvl6pPr>
            <a:lvl7pPr indent="-342900" lvl="6" marL="3200400">
              <a:spcBef>
                <a:spcPts val="0"/>
              </a:spcBef>
              <a:spcAft>
                <a:spcPts val="0"/>
              </a:spcAft>
              <a:buSzPts val="1800"/>
              <a:buChar char="●"/>
              <a:defRPr/>
            </a:lvl7pPr>
            <a:lvl8pPr indent="-342900" lvl="7" marL="3657600">
              <a:spcBef>
                <a:spcPts val="0"/>
              </a:spcBef>
              <a:spcAft>
                <a:spcPts val="0"/>
              </a:spcAft>
              <a:buSzPts val="1800"/>
              <a:buChar char="○"/>
              <a:defRPr/>
            </a:lvl8pPr>
            <a:lvl9pPr indent="-342900" lvl="8" marL="4114800">
              <a:spcBef>
                <a:spcPts val="0"/>
              </a:spcBef>
              <a:spcAft>
                <a:spcPts val="0"/>
              </a:spcAft>
              <a:buSzPts val="1800"/>
              <a:buChar char="■"/>
              <a:defRPr/>
            </a:lvl9pPr>
          </a:lstStyle>
          <a:p/>
        </p:txBody>
      </p:sp>
      <p:sp>
        <p:nvSpPr>
          <p:cNvPr id="95" name="Google Shape;95;p22"/>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1 column 11">
  <p:cSld name="Title + 1 column (g3ef377e54dc_165_0)">
    <p:bg>
      <p:bgPr>
        <a:blipFill>
          <a:blip r:embed="rId2">
            <a:alphaModFix/>
          </a:blip>
          <a:stretch>
            <a:fillRect/>
          </a:stretch>
        </a:blipFill>
      </p:bgPr>
    </p:bg>
    <p:spTree>
      <p:nvGrpSpPr>
        <p:cNvPr id="96" name="Shape 96"/>
        <p:cNvGrpSpPr/>
        <p:nvPr/>
      </p:nvGrpSpPr>
      <p:grpSpPr>
        <a:xfrm>
          <a:off x="0" y="0"/>
          <a:ext cx="0" cy="0"/>
          <a:chOff x="0" y="0"/>
          <a:chExt cx="0" cy="0"/>
        </a:xfrm>
      </p:grpSpPr>
      <p:sp>
        <p:nvSpPr>
          <p:cNvPr id="97" name="Google Shape;97;p23"/>
          <p:cNvSpPr txBox="1"/>
          <p:nvPr>
            <p:ph type="title"/>
          </p:nvPr>
        </p:nvSpPr>
        <p:spPr>
          <a:xfrm>
            <a:off x="457200" y="1348975"/>
            <a:ext cx="5511300" cy="857400"/>
          </a:xfrm>
          <a:prstGeom prst="rect">
            <a:avLst/>
          </a:prstGeom>
        </p:spPr>
        <p:txBody>
          <a:bodyPr anchorCtr="0" anchor="b" bIns="91425" lIns="91425" spcFirstLastPara="1" rIns="91425" wrap="square" tIns="91425">
            <a:noAutofit/>
          </a:bodyPr>
          <a:lstStyle>
            <a:lvl1pPr lvl="0">
              <a:spcBef>
                <a:spcPts val="0"/>
              </a:spcBef>
              <a:spcAft>
                <a:spcPts val="0"/>
              </a:spcAft>
              <a:buSzPts val="4800"/>
              <a:buFont typeface="Lato Hairline"/>
              <a:buNone/>
              <a:defRPr>
                <a:latin typeface="Lato Hairline"/>
                <a:ea typeface="Lato Hairline"/>
                <a:cs typeface="Lato Hairline"/>
                <a:sym typeface="Lato Hairline"/>
              </a:defRPr>
            </a:lvl1pPr>
            <a:lvl2pPr lvl="1">
              <a:spcBef>
                <a:spcPts val="0"/>
              </a:spcBef>
              <a:spcAft>
                <a:spcPts val="0"/>
              </a:spcAft>
              <a:buSzPts val="4800"/>
              <a:buFont typeface="Lato Hairline"/>
              <a:buNone/>
              <a:defRPr>
                <a:latin typeface="Lato Hairline"/>
                <a:ea typeface="Lato Hairline"/>
                <a:cs typeface="Lato Hairline"/>
                <a:sym typeface="Lato Hairline"/>
              </a:defRPr>
            </a:lvl2pPr>
            <a:lvl3pPr lvl="2">
              <a:spcBef>
                <a:spcPts val="0"/>
              </a:spcBef>
              <a:spcAft>
                <a:spcPts val="0"/>
              </a:spcAft>
              <a:buSzPts val="4800"/>
              <a:buFont typeface="Lato Hairline"/>
              <a:buNone/>
              <a:defRPr>
                <a:latin typeface="Lato Hairline"/>
                <a:ea typeface="Lato Hairline"/>
                <a:cs typeface="Lato Hairline"/>
                <a:sym typeface="Lato Hairline"/>
              </a:defRPr>
            </a:lvl3pPr>
            <a:lvl4pPr lvl="3">
              <a:spcBef>
                <a:spcPts val="0"/>
              </a:spcBef>
              <a:spcAft>
                <a:spcPts val="0"/>
              </a:spcAft>
              <a:buSzPts val="4800"/>
              <a:buFont typeface="Lato Hairline"/>
              <a:buNone/>
              <a:defRPr>
                <a:latin typeface="Lato Hairline"/>
                <a:ea typeface="Lato Hairline"/>
                <a:cs typeface="Lato Hairline"/>
                <a:sym typeface="Lato Hairline"/>
              </a:defRPr>
            </a:lvl4pPr>
            <a:lvl5pPr lvl="4">
              <a:spcBef>
                <a:spcPts val="0"/>
              </a:spcBef>
              <a:spcAft>
                <a:spcPts val="0"/>
              </a:spcAft>
              <a:buSzPts val="4800"/>
              <a:buFont typeface="Lato Hairline"/>
              <a:buNone/>
              <a:defRPr>
                <a:latin typeface="Lato Hairline"/>
                <a:ea typeface="Lato Hairline"/>
                <a:cs typeface="Lato Hairline"/>
                <a:sym typeface="Lato Hairline"/>
              </a:defRPr>
            </a:lvl5pPr>
            <a:lvl6pPr lvl="5">
              <a:spcBef>
                <a:spcPts val="0"/>
              </a:spcBef>
              <a:spcAft>
                <a:spcPts val="0"/>
              </a:spcAft>
              <a:buSzPts val="4800"/>
              <a:buFont typeface="Lato Hairline"/>
              <a:buNone/>
              <a:defRPr>
                <a:latin typeface="Lato Hairline"/>
                <a:ea typeface="Lato Hairline"/>
                <a:cs typeface="Lato Hairline"/>
                <a:sym typeface="Lato Hairline"/>
              </a:defRPr>
            </a:lvl6pPr>
            <a:lvl7pPr lvl="6">
              <a:spcBef>
                <a:spcPts val="0"/>
              </a:spcBef>
              <a:spcAft>
                <a:spcPts val="0"/>
              </a:spcAft>
              <a:buSzPts val="4800"/>
              <a:buFont typeface="Lato Hairline"/>
              <a:buNone/>
              <a:defRPr>
                <a:latin typeface="Lato Hairline"/>
                <a:ea typeface="Lato Hairline"/>
                <a:cs typeface="Lato Hairline"/>
                <a:sym typeface="Lato Hairline"/>
              </a:defRPr>
            </a:lvl7pPr>
            <a:lvl8pPr lvl="7">
              <a:spcBef>
                <a:spcPts val="0"/>
              </a:spcBef>
              <a:spcAft>
                <a:spcPts val="0"/>
              </a:spcAft>
              <a:buSzPts val="4800"/>
              <a:buFont typeface="Lato Hairline"/>
              <a:buNone/>
              <a:defRPr>
                <a:latin typeface="Lato Hairline"/>
                <a:ea typeface="Lato Hairline"/>
                <a:cs typeface="Lato Hairline"/>
                <a:sym typeface="Lato Hairline"/>
              </a:defRPr>
            </a:lvl8pPr>
            <a:lvl9pPr lvl="8">
              <a:spcBef>
                <a:spcPts val="0"/>
              </a:spcBef>
              <a:spcAft>
                <a:spcPts val="0"/>
              </a:spcAft>
              <a:buSzPts val="4800"/>
              <a:buFont typeface="Lato Hairline"/>
              <a:buNone/>
              <a:defRPr>
                <a:latin typeface="Lato Hairline"/>
                <a:ea typeface="Lato Hairline"/>
                <a:cs typeface="Lato Hairline"/>
                <a:sym typeface="Lato Hairline"/>
              </a:defRPr>
            </a:lvl9pPr>
          </a:lstStyle>
          <a:p/>
        </p:txBody>
      </p:sp>
      <p:sp>
        <p:nvSpPr>
          <p:cNvPr id="98" name="Google Shape;98;p23"/>
          <p:cNvSpPr txBox="1"/>
          <p:nvPr>
            <p:ph idx="1" type="body"/>
          </p:nvPr>
        </p:nvSpPr>
        <p:spPr>
          <a:xfrm>
            <a:off x="457200" y="2244400"/>
            <a:ext cx="5511300" cy="2605200"/>
          </a:xfrm>
          <a:prstGeom prst="rect">
            <a:avLst/>
          </a:prstGeom>
        </p:spPr>
        <p:txBody>
          <a:bodyPr anchorCtr="0" anchor="t" bIns="91425" lIns="91425" spcFirstLastPara="1" rIns="91425" wrap="square" tIns="91425">
            <a:noAutofit/>
          </a:bodyPr>
          <a:lstStyle>
            <a:lvl1pPr indent="-342900" lvl="0" marL="457200">
              <a:spcBef>
                <a:spcPts val="600"/>
              </a:spcBef>
              <a:spcAft>
                <a:spcPts val="0"/>
              </a:spcAft>
              <a:buSzPts val="1800"/>
              <a:buChar char="×"/>
              <a:defRPr/>
            </a:lvl1pPr>
            <a:lvl2pPr indent="-342900" lvl="1" marL="914400">
              <a:spcBef>
                <a:spcPts val="0"/>
              </a:spcBef>
              <a:spcAft>
                <a:spcPts val="0"/>
              </a:spcAft>
              <a:buSzPts val="1800"/>
              <a:buChar char="×"/>
              <a:defRPr/>
            </a:lvl2pPr>
            <a:lvl3pPr indent="-342900" lvl="2" marL="1371600">
              <a:spcBef>
                <a:spcPts val="0"/>
              </a:spcBef>
              <a:spcAft>
                <a:spcPts val="0"/>
              </a:spcAft>
              <a:buSzPts val="1800"/>
              <a:buChar char="×"/>
              <a:defRPr/>
            </a:lvl3pPr>
            <a:lvl4pPr indent="-342900" lvl="3" marL="1828800">
              <a:spcBef>
                <a:spcPts val="0"/>
              </a:spcBef>
              <a:spcAft>
                <a:spcPts val="0"/>
              </a:spcAft>
              <a:buSzPts val="1800"/>
              <a:buChar char="×"/>
              <a:defRPr/>
            </a:lvl4pPr>
            <a:lvl5pPr indent="-342900" lvl="4" marL="2286000">
              <a:spcBef>
                <a:spcPts val="0"/>
              </a:spcBef>
              <a:spcAft>
                <a:spcPts val="0"/>
              </a:spcAft>
              <a:buSzPts val="1800"/>
              <a:buChar char="○"/>
              <a:defRPr/>
            </a:lvl5pPr>
            <a:lvl6pPr indent="-342900" lvl="5" marL="2743200">
              <a:spcBef>
                <a:spcPts val="0"/>
              </a:spcBef>
              <a:spcAft>
                <a:spcPts val="0"/>
              </a:spcAft>
              <a:buSzPts val="1800"/>
              <a:buChar char="■"/>
              <a:defRPr/>
            </a:lvl6pPr>
            <a:lvl7pPr indent="-342900" lvl="6" marL="3200400">
              <a:spcBef>
                <a:spcPts val="0"/>
              </a:spcBef>
              <a:spcAft>
                <a:spcPts val="0"/>
              </a:spcAft>
              <a:buSzPts val="1800"/>
              <a:buChar char="●"/>
              <a:defRPr/>
            </a:lvl7pPr>
            <a:lvl8pPr indent="-342900" lvl="7" marL="3657600">
              <a:spcBef>
                <a:spcPts val="0"/>
              </a:spcBef>
              <a:spcAft>
                <a:spcPts val="0"/>
              </a:spcAft>
              <a:buSzPts val="1800"/>
              <a:buChar char="○"/>
              <a:defRPr/>
            </a:lvl8pPr>
            <a:lvl9pPr indent="-342900" lvl="8" marL="4114800">
              <a:spcBef>
                <a:spcPts val="0"/>
              </a:spcBef>
              <a:spcAft>
                <a:spcPts val="0"/>
              </a:spcAft>
              <a:buSzPts val="1800"/>
              <a:buChar char="■"/>
              <a:defRPr/>
            </a:lvl9pPr>
          </a:lstStyle>
          <a:p/>
        </p:txBody>
      </p:sp>
      <p:sp>
        <p:nvSpPr>
          <p:cNvPr id="99" name="Google Shape;99;p23"/>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1 column 12">
  <p:cSld name="Title + 1 column (g3ef377e54dc_283_0)">
    <p:bg>
      <p:bgPr>
        <a:blipFill>
          <a:blip r:embed="rId2">
            <a:alphaModFix/>
          </a:blip>
          <a:stretch>
            <a:fillRect/>
          </a:stretch>
        </a:blipFill>
      </p:bgPr>
    </p:bg>
    <p:spTree>
      <p:nvGrpSpPr>
        <p:cNvPr id="100" name="Shape 100"/>
        <p:cNvGrpSpPr/>
        <p:nvPr/>
      </p:nvGrpSpPr>
      <p:grpSpPr>
        <a:xfrm>
          <a:off x="0" y="0"/>
          <a:ext cx="0" cy="0"/>
          <a:chOff x="0" y="0"/>
          <a:chExt cx="0" cy="0"/>
        </a:xfrm>
      </p:grpSpPr>
      <p:sp>
        <p:nvSpPr>
          <p:cNvPr id="101" name="Google Shape;101;p24"/>
          <p:cNvSpPr txBox="1"/>
          <p:nvPr>
            <p:ph type="title"/>
          </p:nvPr>
        </p:nvSpPr>
        <p:spPr>
          <a:xfrm>
            <a:off x="457200" y="1348975"/>
            <a:ext cx="5511300" cy="857400"/>
          </a:xfrm>
          <a:prstGeom prst="rect">
            <a:avLst/>
          </a:prstGeom>
        </p:spPr>
        <p:txBody>
          <a:bodyPr anchorCtr="0" anchor="b" bIns="91425" lIns="91425" spcFirstLastPara="1" rIns="91425" wrap="square" tIns="91425">
            <a:noAutofit/>
          </a:bodyPr>
          <a:lstStyle>
            <a:lvl1pPr lvl="0">
              <a:spcBef>
                <a:spcPts val="0"/>
              </a:spcBef>
              <a:spcAft>
                <a:spcPts val="0"/>
              </a:spcAft>
              <a:buSzPts val="4800"/>
              <a:buFont typeface="Lato Hairline"/>
              <a:buNone/>
              <a:defRPr>
                <a:latin typeface="Lato Hairline"/>
                <a:ea typeface="Lato Hairline"/>
                <a:cs typeface="Lato Hairline"/>
                <a:sym typeface="Lato Hairline"/>
              </a:defRPr>
            </a:lvl1pPr>
            <a:lvl2pPr lvl="1">
              <a:spcBef>
                <a:spcPts val="0"/>
              </a:spcBef>
              <a:spcAft>
                <a:spcPts val="0"/>
              </a:spcAft>
              <a:buSzPts val="4800"/>
              <a:buFont typeface="Lato Hairline"/>
              <a:buNone/>
              <a:defRPr>
                <a:latin typeface="Lato Hairline"/>
                <a:ea typeface="Lato Hairline"/>
                <a:cs typeface="Lato Hairline"/>
                <a:sym typeface="Lato Hairline"/>
              </a:defRPr>
            </a:lvl2pPr>
            <a:lvl3pPr lvl="2">
              <a:spcBef>
                <a:spcPts val="0"/>
              </a:spcBef>
              <a:spcAft>
                <a:spcPts val="0"/>
              </a:spcAft>
              <a:buSzPts val="4800"/>
              <a:buFont typeface="Lato Hairline"/>
              <a:buNone/>
              <a:defRPr>
                <a:latin typeface="Lato Hairline"/>
                <a:ea typeface="Lato Hairline"/>
                <a:cs typeface="Lato Hairline"/>
                <a:sym typeface="Lato Hairline"/>
              </a:defRPr>
            </a:lvl3pPr>
            <a:lvl4pPr lvl="3">
              <a:spcBef>
                <a:spcPts val="0"/>
              </a:spcBef>
              <a:spcAft>
                <a:spcPts val="0"/>
              </a:spcAft>
              <a:buSzPts val="4800"/>
              <a:buFont typeface="Lato Hairline"/>
              <a:buNone/>
              <a:defRPr>
                <a:latin typeface="Lato Hairline"/>
                <a:ea typeface="Lato Hairline"/>
                <a:cs typeface="Lato Hairline"/>
                <a:sym typeface="Lato Hairline"/>
              </a:defRPr>
            </a:lvl4pPr>
            <a:lvl5pPr lvl="4">
              <a:spcBef>
                <a:spcPts val="0"/>
              </a:spcBef>
              <a:spcAft>
                <a:spcPts val="0"/>
              </a:spcAft>
              <a:buSzPts val="4800"/>
              <a:buFont typeface="Lato Hairline"/>
              <a:buNone/>
              <a:defRPr>
                <a:latin typeface="Lato Hairline"/>
                <a:ea typeface="Lato Hairline"/>
                <a:cs typeface="Lato Hairline"/>
                <a:sym typeface="Lato Hairline"/>
              </a:defRPr>
            </a:lvl5pPr>
            <a:lvl6pPr lvl="5">
              <a:spcBef>
                <a:spcPts val="0"/>
              </a:spcBef>
              <a:spcAft>
                <a:spcPts val="0"/>
              </a:spcAft>
              <a:buSzPts val="4800"/>
              <a:buFont typeface="Lato Hairline"/>
              <a:buNone/>
              <a:defRPr>
                <a:latin typeface="Lato Hairline"/>
                <a:ea typeface="Lato Hairline"/>
                <a:cs typeface="Lato Hairline"/>
                <a:sym typeface="Lato Hairline"/>
              </a:defRPr>
            </a:lvl6pPr>
            <a:lvl7pPr lvl="6">
              <a:spcBef>
                <a:spcPts val="0"/>
              </a:spcBef>
              <a:spcAft>
                <a:spcPts val="0"/>
              </a:spcAft>
              <a:buSzPts val="4800"/>
              <a:buFont typeface="Lato Hairline"/>
              <a:buNone/>
              <a:defRPr>
                <a:latin typeface="Lato Hairline"/>
                <a:ea typeface="Lato Hairline"/>
                <a:cs typeface="Lato Hairline"/>
                <a:sym typeface="Lato Hairline"/>
              </a:defRPr>
            </a:lvl7pPr>
            <a:lvl8pPr lvl="7">
              <a:spcBef>
                <a:spcPts val="0"/>
              </a:spcBef>
              <a:spcAft>
                <a:spcPts val="0"/>
              </a:spcAft>
              <a:buSzPts val="4800"/>
              <a:buFont typeface="Lato Hairline"/>
              <a:buNone/>
              <a:defRPr>
                <a:latin typeface="Lato Hairline"/>
                <a:ea typeface="Lato Hairline"/>
                <a:cs typeface="Lato Hairline"/>
                <a:sym typeface="Lato Hairline"/>
              </a:defRPr>
            </a:lvl8pPr>
            <a:lvl9pPr lvl="8">
              <a:spcBef>
                <a:spcPts val="0"/>
              </a:spcBef>
              <a:spcAft>
                <a:spcPts val="0"/>
              </a:spcAft>
              <a:buSzPts val="4800"/>
              <a:buFont typeface="Lato Hairline"/>
              <a:buNone/>
              <a:defRPr>
                <a:latin typeface="Lato Hairline"/>
                <a:ea typeface="Lato Hairline"/>
                <a:cs typeface="Lato Hairline"/>
                <a:sym typeface="Lato Hairline"/>
              </a:defRPr>
            </a:lvl9pPr>
          </a:lstStyle>
          <a:p/>
        </p:txBody>
      </p:sp>
      <p:sp>
        <p:nvSpPr>
          <p:cNvPr id="102" name="Google Shape;102;p24"/>
          <p:cNvSpPr txBox="1"/>
          <p:nvPr>
            <p:ph idx="1" type="body"/>
          </p:nvPr>
        </p:nvSpPr>
        <p:spPr>
          <a:xfrm>
            <a:off x="457200" y="2244400"/>
            <a:ext cx="5511300" cy="2605200"/>
          </a:xfrm>
          <a:prstGeom prst="rect">
            <a:avLst/>
          </a:prstGeom>
        </p:spPr>
        <p:txBody>
          <a:bodyPr anchorCtr="0" anchor="t" bIns="91425" lIns="91425" spcFirstLastPara="1" rIns="91425" wrap="square" tIns="91425">
            <a:noAutofit/>
          </a:bodyPr>
          <a:lstStyle>
            <a:lvl1pPr indent="-342900" lvl="0" marL="457200">
              <a:spcBef>
                <a:spcPts val="600"/>
              </a:spcBef>
              <a:spcAft>
                <a:spcPts val="0"/>
              </a:spcAft>
              <a:buSzPts val="1800"/>
              <a:buChar char="×"/>
              <a:defRPr/>
            </a:lvl1pPr>
            <a:lvl2pPr indent="-342900" lvl="1" marL="914400">
              <a:spcBef>
                <a:spcPts val="0"/>
              </a:spcBef>
              <a:spcAft>
                <a:spcPts val="0"/>
              </a:spcAft>
              <a:buSzPts val="1800"/>
              <a:buChar char="×"/>
              <a:defRPr/>
            </a:lvl2pPr>
            <a:lvl3pPr indent="-342900" lvl="2" marL="1371600">
              <a:spcBef>
                <a:spcPts val="0"/>
              </a:spcBef>
              <a:spcAft>
                <a:spcPts val="0"/>
              </a:spcAft>
              <a:buSzPts val="1800"/>
              <a:buChar char="×"/>
              <a:defRPr/>
            </a:lvl3pPr>
            <a:lvl4pPr indent="-342900" lvl="3" marL="1828800">
              <a:spcBef>
                <a:spcPts val="0"/>
              </a:spcBef>
              <a:spcAft>
                <a:spcPts val="0"/>
              </a:spcAft>
              <a:buSzPts val="1800"/>
              <a:buChar char="×"/>
              <a:defRPr/>
            </a:lvl4pPr>
            <a:lvl5pPr indent="-342900" lvl="4" marL="2286000">
              <a:spcBef>
                <a:spcPts val="0"/>
              </a:spcBef>
              <a:spcAft>
                <a:spcPts val="0"/>
              </a:spcAft>
              <a:buSzPts val="1800"/>
              <a:buChar char="○"/>
              <a:defRPr/>
            </a:lvl5pPr>
            <a:lvl6pPr indent="-342900" lvl="5" marL="2743200">
              <a:spcBef>
                <a:spcPts val="0"/>
              </a:spcBef>
              <a:spcAft>
                <a:spcPts val="0"/>
              </a:spcAft>
              <a:buSzPts val="1800"/>
              <a:buChar char="■"/>
              <a:defRPr/>
            </a:lvl6pPr>
            <a:lvl7pPr indent="-342900" lvl="6" marL="3200400">
              <a:spcBef>
                <a:spcPts val="0"/>
              </a:spcBef>
              <a:spcAft>
                <a:spcPts val="0"/>
              </a:spcAft>
              <a:buSzPts val="1800"/>
              <a:buChar char="●"/>
              <a:defRPr/>
            </a:lvl7pPr>
            <a:lvl8pPr indent="-342900" lvl="7" marL="3657600">
              <a:spcBef>
                <a:spcPts val="0"/>
              </a:spcBef>
              <a:spcAft>
                <a:spcPts val="0"/>
              </a:spcAft>
              <a:buSzPts val="1800"/>
              <a:buChar char="○"/>
              <a:defRPr/>
            </a:lvl8pPr>
            <a:lvl9pPr indent="-342900" lvl="8" marL="4114800">
              <a:spcBef>
                <a:spcPts val="0"/>
              </a:spcBef>
              <a:spcAft>
                <a:spcPts val="0"/>
              </a:spcAft>
              <a:buSzPts val="1800"/>
              <a:buChar char="■"/>
              <a:defRPr/>
            </a:lvl9pPr>
          </a:lstStyle>
          <a:p/>
        </p:txBody>
      </p:sp>
      <p:sp>
        <p:nvSpPr>
          <p:cNvPr id="103" name="Google Shape;103;p24"/>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1 column 13">
  <p:cSld name="Title + 1 column (g3ef513bc09e_9_0)">
    <p:bg>
      <p:bgPr>
        <a:blipFill>
          <a:blip r:embed="rId2">
            <a:alphaModFix/>
          </a:blip>
          <a:stretch>
            <a:fillRect/>
          </a:stretch>
        </a:blipFill>
      </p:bgPr>
    </p:bg>
    <p:spTree>
      <p:nvGrpSpPr>
        <p:cNvPr id="104" name="Shape 104"/>
        <p:cNvGrpSpPr/>
        <p:nvPr/>
      </p:nvGrpSpPr>
      <p:grpSpPr>
        <a:xfrm>
          <a:off x="0" y="0"/>
          <a:ext cx="0" cy="0"/>
          <a:chOff x="0" y="0"/>
          <a:chExt cx="0" cy="0"/>
        </a:xfrm>
      </p:grpSpPr>
      <p:sp>
        <p:nvSpPr>
          <p:cNvPr id="105" name="Google Shape;105;p25"/>
          <p:cNvSpPr txBox="1"/>
          <p:nvPr>
            <p:ph type="title"/>
          </p:nvPr>
        </p:nvSpPr>
        <p:spPr>
          <a:xfrm>
            <a:off x="457200" y="1348975"/>
            <a:ext cx="5511300" cy="857400"/>
          </a:xfrm>
          <a:prstGeom prst="rect">
            <a:avLst/>
          </a:prstGeom>
        </p:spPr>
        <p:txBody>
          <a:bodyPr anchorCtr="0" anchor="b" bIns="91425" lIns="91425" spcFirstLastPara="1" rIns="91425" wrap="square" tIns="91425">
            <a:noAutofit/>
          </a:bodyPr>
          <a:lstStyle>
            <a:lvl1pPr lvl="0">
              <a:spcBef>
                <a:spcPts val="0"/>
              </a:spcBef>
              <a:spcAft>
                <a:spcPts val="0"/>
              </a:spcAft>
              <a:buSzPts val="4800"/>
              <a:buFont typeface="Lato Hairline"/>
              <a:buNone/>
              <a:defRPr>
                <a:latin typeface="Lato Hairline"/>
                <a:ea typeface="Lato Hairline"/>
                <a:cs typeface="Lato Hairline"/>
                <a:sym typeface="Lato Hairline"/>
              </a:defRPr>
            </a:lvl1pPr>
            <a:lvl2pPr lvl="1">
              <a:spcBef>
                <a:spcPts val="0"/>
              </a:spcBef>
              <a:spcAft>
                <a:spcPts val="0"/>
              </a:spcAft>
              <a:buSzPts val="4800"/>
              <a:buFont typeface="Lato Hairline"/>
              <a:buNone/>
              <a:defRPr>
                <a:latin typeface="Lato Hairline"/>
                <a:ea typeface="Lato Hairline"/>
                <a:cs typeface="Lato Hairline"/>
                <a:sym typeface="Lato Hairline"/>
              </a:defRPr>
            </a:lvl2pPr>
            <a:lvl3pPr lvl="2">
              <a:spcBef>
                <a:spcPts val="0"/>
              </a:spcBef>
              <a:spcAft>
                <a:spcPts val="0"/>
              </a:spcAft>
              <a:buSzPts val="4800"/>
              <a:buFont typeface="Lato Hairline"/>
              <a:buNone/>
              <a:defRPr>
                <a:latin typeface="Lato Hairline"/>
                <a:ea typeface="Lato Hairline"/>
                <a:cs typeface="Lato Hairline"/>
                <a:sym typeface="Lato Hairline"/>
              </a:defRPr>
            </a:lvl3pPr>
            <a:lvl4pPr lvl="3">
              <a:spcBef>
                <a:spcPts val="0"/>
              </a:spcBef>
              <a:spcAft>
                <a:spcPts val="0"/>
              </a:spcAft>
              <a:buSzPts val="4800"/>
              <a:buFont typeface="Lato Hairline"/>
              <a:buNone/>
              <a:defRPr>
                <a:latin typeface="Lato Hairline"/>
                <a:ea typeface="Lato Hairline"/>
                <a:cs typeface="Lato Hairline"/>
                <a:sym typeface="Lato Hairline"/>
              </a:defRPr>
            </a:lvl4pPr>
            <a:lvl5pPr lvl="4">
              <a:spcBef>
                <a:spcPts val="0"/>
              </a:spcBef>
              <a:spcAft>
                <a:spcPts val="0"/>
              </a:spcAft>
              <a:buSzPts val="4800"/>
              <a:buFont typeface="Lato Hairline"/>
              <a:buNone/>
              <a:defRPr>
                <a:latin typeface="Lato Hairline"/>
                <a:ea typeface="Lato Hairline"/>
                <a:cs typeface="Lato Hairline"/>
                <a:sym typeface="Lato Hairline"/>
              </a:defRPr>
            </a:lvl5pPr>
            <a:lvl6pPr lvl="5">
              <a:spcBef>
                <a:spcPts val="0"/>
              </a:spcBef>
              <a:spcAft>
                <a:spcPts val="0"/>
              </a:spcAft>
              <a:buSzPts val="4800"/>
              <a:buFont typeface="Lato Hairline"/>
              <a:buNone/>
              <a:defRPr>
                <a:latin typeface="Lato Hairline"/>
                <a:ea typeface="Lato Hairline"/>
                <a:cs typeface="Lato Hairline"/>
                <a:sym typeface="Lato Hairline"/>
              </a:defRPr>
            </a:lvl6pPr>
            <a:lvl7pPr lvl="6">
              <a:spcBef>
                <a:spcPts val="0"/>
              </a:spcBef>
              <a:spcAft>
                <a:spcPts val="0"/>
              </a:spcAft>
              <a:buSzPts val="4800"/>
              <a:buFont typeface="Lato Hairline"/>
              <a:buNone/>
              <a:defRPr>
                <a:latin typeface="Lato Hairline"/>
                <a:ea typeface="Lato Hairline"/>
                <a:cs typeface="Lato Hairline"/>
                <a:sym typeface="Lato Hairline"/>
              </a:defRPr>
            </a:lvl7pPr>
            <a:lvl8pPr lvl="7">
              <a:spcBef>
                <a:spcPts val="0"/>
              </a:spcBef>
              <a:spcAft>
                <a:spcPts val="0"/>
              </a:spcAft>
              <a:buSzPts val="4800"/>
              <a:buFont typeface="Lato Hairline"/>
              <a:buNone/>
              <a:defRPr>
                <a:latin typeface="Lato Hairline"/>
                <a:ea typeface="Lato Hairline"/>
                <a:cs typeface="Lato Hairline"/>
                <a:sym typeface="Lato Hairline"/>
              </a:defRPr>
            </a:lvl8pPr>
            <a:lvl9pPr lvl="8">
              <a:spcBef>
                <a:spcPts val="0"/>
              </a:spcBef>
              <a:spcAft>
                <a:spcPts val="0"/>
              </a:spcAft>
              <a:buSzPts val="4800"/>
              <a:buFont typeface="Lato Hairline"/>
              <a:buNone/>
              <a:defRPr>
                <a:latin typeface="Lato Hairline"/>
                <a:ea typeface="Lato Hairline"/>
                <a:cs typeface="Lato Hairline"/>
                <a:sym typeface="Lato Hairline"/>
              </a:defRPr>
            </a:lvl9pPr>
          </a:lstStyle>
          <a:p/>
        </p:txBody>
      </p:sp>
      <p:sp>
        <p:nvSpPr>
          <p:cNvPr id="106" name="Google Shape;106;p25"/>
          <p:cNvSpPr txBox="1"/>
          <p:nvPr>
            <p:ph idx="1" type="body"/>
          </p:nvPr>
        </p:nvSpPr>
        <p:spPr>
          <a:xfrm>
            <a:off x="457200" y="2244400"/>
            <a:ext cx="5511300" cy="2605200"/>
          </a:xfrm>
          <a:prstGeom prst="rect">
            <a:avLst/>
          </a:prstGeom>
        </p:spPr>
        <p:txBody>
          <a:bodyPr anchorCtr="0" anchor="t" bIns="91425" lIns="91425" spcFirstLastPara="1" rIns="91425" wrap="square" tIns="91425">
            <a:noAutofit/>
          </a:bodyPr>
          <a:lstStyle>
            <a:lvl1pPr indent="-342900" lvl="0" marL="457200">
              <a:spcBef>
                <a:spcPts val="600"/>
              </a:spcBef>
              <a:spcAft>
                <a:spcPts val="0"/>
              </a:spcAft>
              <a:buSzPts val="1800"/>
              <a:buChar char="×"/>
              <a:defRPr/>
            </a:lvl1pPr>
            <a:lvl2pPr indent="-342900" lvl="1" marL="914400">
              <a:spcBef>
                <a:spcPts val="0"/>
              </a:spcBef>
              <a:spcAft>
                <a:spcPts val="0"/>
              </a:spcAft>
              <a:buSzPts val="1800"/>
              <a:buChar char="×"/>
              <a:defRPr/>
            </a:lvl2pPr>
            <a:lvl3pPr indent="-342900" lvl="2" marL="1371600">
              <a:spcBef>
                <a:spcPts val="0"/>
              </a:spcBef>
              <a:spcAft>
                <a:spcPts val="0"/>
              </a:spcAft>
              <a:buSzPts val="1800"/>
              <a:buChar char="×"/>
              <a:defRPr/>
            </a:lvl3pPr>
            <a:lvl4pPr indent="-342900" lvl="3" marL="1828800">
              <a:spcBef>
                <a:spcPts val="0"/>
              </a:spcBef>
              <a:spcAft>
                <a:spcPts val="0"/>
              </a:spcAft>
              <a:buSzPts val="1800"/>
              <a:buChar char="×"/>
              <a:defRPr/>
            </a:lvl4pPr>
            <a:lvl5pPr indent="-342900" lvl="4" marL="2286000">
              <a:spcBef>
                <a:spcPts val="0"/>
              </a:spcBef>
              <a:spcAft>
                <a:spcPts val="0"/>
              </a:spcAft>
              <a:buSzPts val="1800"/>
              <a:buChar char="○"/>
              <a:defRPr/>
            </a:lvl5pPr>
            <a:lvl6pPr indent="-342900" lvl="5" marL="2743200">
              <a:spcBef>
                <a:spcPts val="0"/>
              </a:spcBef>
              <a:spcAft>
                <a:spcPts val="0"/>
              </a:spcAft>
              <a:buSzPts val="1800"/>
              <a:buChar char="■"/>
              <a:defRPr/>
            </a:lvl6pPr>
            <a:lvl7pPr indent="-342900" lvl="6" marL="3200400">
              <a:spcBef>
                <a:spcPts val="0"/>
              </a:spcBef>
              <a:spcAft>
                <a:spcPts val="0"/>
              </a:spcAft>
              <a:buSzPts val="1800"/>
              <a:buChar char="●"/>
              <a:defRPr/>
            </a:lvl7pPr>
            <a:lvl8pPr indent="-342900" lvl="7" marL="3657600">
              <a:spcBef>
                <a:spcPts val="0"/>
              </a:spcBef>
              <a:spcAft>
                <a:spcPts val="0"/>
              </a:spcAft>
              <a:buSzPts val="1800"/>
              <a:buChar char="○"/>
              <a:defRPr/>
            </a:lvl8pPr>
            <a:lvl9pPr indent="-342900" lvl="8" marL="4114800">
              <a:spcBef>
                <a:spcPts val="0"/>
              </a:spcBef>
              <a:spcAft>
                <a:spcPts val="0"/>
              </a:spcAft>
              <a:buSzPts val="1800"/>
              <a:buChar char="■"/>
              <a:defRPr/>
            </a:lvl9pPr>
          </a:lstStyle>
          <a:p/>
        </p:txBody>
      </p:sp>
      <p:sp>
        <p:nvSpPr>
          <p:cNvPr id="107" name="Google Shape;107;p25"/>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1 column 14">
  <p:cSld name="Title + 1 column (g3ef842d9da9_8_0)">
    <p:bg>
      <p:bgPr>
        <a:blipFill>
          <a:blip r:embed="rId2">
            <a:alphaModFix/>
          </a:blip>
          <a:stretch>
            <a:fillRect/>
          </a:stretch>
        </a:blipFill>
      </p:bgPr>
    </p:bg>
    <p:spTree>
      <p:nvGrpSpPr>
        <p:cNvPr id="108" name="Shape 108"/>
        <p:cNvGrpSpPr/>
        <p:nvPr/>
      </p:nvGrpSpPr>
      <p:grpSpPr>
        <a:xfrm>
          <a:off x="0" y="0"/>
          <a:ext cx="0" cy="0"/>
          <a:chOff x="0" y="0"/>
          <a:chExt cx="0" cy="0"/>
        </a:xfrm>
      </p:grpSpPr>
      <p:sp>
        <p:nvSpPr>
          <p:cNvPr id="109" name="Google Shape;109;p26"/>
          <p:cNvSpPr txBox="1"/>
          <p:nvPr>
            <p:ph type="title"/>
          </p:nvPr>
        </p:nvSpPr>
        <p:spPr>
          <a:xfrm>
            <a:off x="457200" y="1348975"/>
            <a:ext cx="5511300" cy="857400"/>
          </a:xfrm>
          <a:prstGeom prst="rect">
            <a:avLst/>
          </a:prstGeom>
        </p:spPr>
        <p:txBody>
          <a:bodyPr anchorCtr="0" anchor="b" bIns="91425" lIns="91425" spcFirstLastPara="1" rIns="91425" wrap="square" tIns="91425">
            <a:noAutofit/>
          </a:bodyPr>
          <a:lstStyle>
            <a:lvl1pPr lvl="0">
              <a:spcBef>
                <a:spcPts val="0"/>
              </a:spcBef>
              <a:spcAft>
                <a:spcPts val="0"/>
              </a:spcAft>
              <a:buSzPts val="4800"/>
              <a:buFont typeface="Lato Hairline"/>
              <a:buNone/>
              <a:defRPr>
                <a:latin typeface="Lato Hairline"/>
                <a:ea typeface="Lato Hairline"/>
                <a:cs typeface="Lato Hairline"/>
                <a:sym typeface="Lato Hairline"/>
              </a:defRPr>
            </a:lvl1pPr>
            <a:lvl2pPr lvl="1">
              <a:spcBef>
                <a:spcPts val="0"/>
              </a:spcBef>
              <a:spcAft>
                <a:spcPts val="0"/>
              </a:spcAft>
              <a:buSzPts val="4800"/>
              <a:buFont typeface="Lato Hairline"/>
              <a:buNone/>
              <a:defRPr>
                <a:latin typeface="Lato Hairline"/>
                <a:ea typeface="Lato Hairline"/>
                <a:cs typeface="Lato Hairline"/>
                <a:sym typeface="Lato Hairline"/>
              </a:defRPr>
            </a:lvl2pPr>
            <a:lvl3pPr lvl="2">
              <a:spcBef>
                <a:spcPts val="0"/>
              </a:spcBef>
              <a:spcAft>
                <a:spcPts val="0"/>
              </a:spcAft>
              <a:buSzPts val="4800"/>
              <a:buFont typeface="Lato Hairline"/>
              <a:buNone/>
              <a:defRPr>
                <a:latin typeface="Lato Hairline"/>
                <a:ea typeface="Lato Hairline"/>
                <a:cs typeface="Lato Hairline"/>
                <a:sym typeface="Lato Hairline"/>
              </a:defRPr>
            </a:lvl3pPr>
            <a:lvl4pPr lvl="3">
              <a:spcBef>
                <a:spcPts val="0"/>
              </a:spcBef>
              <a:spcAft>
                <a:spcPts val="0"/>
              </a:spcAft>
              <a:buSzPts val="4800"/>
              <a:buFont typeface="Lato Hairline"/>
              <a:buNone/>
              <a:defRPr>
                <a:latin typeface="Lato Hairline"/>
                <a:ea typeface="Lato Hairline"/>
                <a:cs typeface="Lato Hairline"/>
                <a:sym typeface="Lato Hairline"/>
              </a:defRPr>
            </a:lvl4pPr>
            <a:lvl5pPr lvl="4">
              <a:spcBef>
                <a:spcPts val="0"/>
              </a:spcBef>
              <a:spcAft>
                <a:spcPts val="0"/>
              </a:spcAft>
              <a:buSzPts val="4800"/>
              <a:buFont typeface="Lato Hairline"/>
              <a:buNone/>
              <a:defRPr>
                <a:latin typeface="Lato Hairline"/>
                <a:ea typeface="Lato Hairline"/>
                <a:cs typeface="Lato Hairline"/>
                <a:sym typeface="Lato Hairline"/>
              </a:defRPr>
            </a:lvl5pPr>
            <a:lvl6pPr lvl="5">
              <a:spcBef>
                <a:spcPts val="0"/>
              </a:spcBef>
              <a:spcAft>
                <a:spcPts val="0"/>
              </a:spcAft>
              <a:buSzPts val="4800"/>
              <a:buFont typeface="Lato Hairline"/>
              <a:buNone/>
              <a:defRPr>
                <a:latin typeface="Lato Hairline"/>
                <a:ea typeface="Lato Hairline"/>
                <a:cs typeface="Lato Hairline"/>
                <a:sym typeface="Lato Hairline"/>
              </a:defRPr>
            </a:lvl6pPr>
            <a:lvl7pPr lvl="6">
              <a:spcBef>
                <a:spcPts val="0"/>
              </a:spcBef>
              <a:spcAft>
                <a:spcPts val="0"/>
              </a:spcAft>
              <a:buSzPts val="4800"/>
              <a:buFont typeface="Lato Hairline"/>
              <a:buNone/>
              <a:defRPr>
                <a:latin typeface="Lato Hairline"/>
                <a:ea typeface="Lato Hairline"/>
                <a:cs typeface="Lato Hairline"/>
                <a:sym typeface="Lato Hairline"/>
              </a:defRPr>
            </a:lvl7pPr>
            <a:lvl8pPr lvl="7">
              <a:spcBef>
                <a:spcPts val="0"/>
              </a:spcBef>
              <a:spcAft>
                <a:spcPts val="0"/>
              </a:spcAft>
              <a:buSzPts val="4800"/>
              <a:buFont typeface="Lato Hairline"/>
              <a:buNone/>
              <a:defRPr>
                <a:latin typeface="Lato Hairline"/>
                <a:ea typeface="Lato Hairline"/>
                <a:cs typeface="Lato Hairline"/>
                <a:sym typeface="Lato Hairline"/>
              </a:defRPr>
            </a:lvl8pPr>
            <a:lvl9pPr lvl="8">
              <a:spcBef>
                <a:spcPts val="0"/>
              </a:spcBef>
              <a:spcAft>
                <a:spcPts val="0"/>
              </a:spcAft>
              <a:buSzPts val="4800"/>
              <a:buFont typeface="Lato Hairline"/>
              <a:buNone/>
              <a:defRPr>
                <a:latin typeface="Lato Hairline"/>
                <a:ea typeface="Lato Hairline"/>
                <a:cs typeface="Lato Hairline"/>
                <a:sym typeface="Lato Hairline"/>
              </a:defRPr>
            </a:lvl9pPr>
          </a:lstStyle>
          <a:p/>
        </p:txBody>
      </p:sp>
      <p:sp>
        <p:nvSpPr>
          <p:cNvPr id="110" name="Google Shape;110;p26"/>
          <p:cNvSpPr txBox="1"/>
          <p:nvPr>
            <p:ph idx="1" type="body"/>
          </p:nvPr>
        </p:nvSpPr>
        <p:spPr>
          <a:xfrm>
            <a:off x="457200" y="2244400"/>
            <a:ext cx="5511300" cy="2605200"/>
          </a:xfrm>
          <a:prstGeom prst="rect">
            <a:avLst/>
          </a:prstGeom>
        </p:spPr>
        <p:txBody>
          <a:bodyPr anchorCtr="0" anchor="t" bIns="91425" lIns="91425" spcFirstLastPara="1" rIns="91425" wrap="square" tIns="91425">
            <a:noAutofit/>
          </a:bodyPr>
          <a:lstStyle>
            <a:lvl1pPr indent="-342900" lvl="0" marL="457200">
              <a:spcBef>
                <a:spcPts val="600"/>
              </a:spcBef>
              <a:spcAft>
                <a:spcPts val="0"/>
              </a:spcAft>
              <a:buSzPts val="1800"/>
              <a:buChar char="×"/>
              <a:defRPr/>
            </a:lvl1pPr>
            <a:lvl2pPr indent="-342900" lvl="1" marL="914400">
              <a:spcBef>
                <a:spcPts val="0"/>
              </a:spcBef>
              <a:spcAft>
                <a:spcPts val="0"/>
              </a:spcAft>
              <a:buSzPts val="1800"/>
              <a:buChar char="×"/>
              <a:defRPr/>
            </a:lvl2pPr>
            <a:lvl3pPr indent="-342900" lvl="2" marL="1371600">
              <a:spcBef>
                <a:spcPts val="0"/>
              </a:spcBef>
              <a:spcAft>
                <a:spcPts val="0"/>
              </a:spcAft>
              <a:buSzPts val="1800"/>
              <a:buChar char="×"/>
              <a:defRPr/>
            </a:lvl3pPr>
            <a:lvl4pPr indent="-342900" lvl="3" marL="1828800">
              <a:spcBef>
                <a:spcPts val="0"/>
              </a:spcBef>
              <a:spcAft>
                <a:spcPts val="0"/>
              </a:spcAft>
              <a:buSzPts val="1800"/>
              <a:buChar char="×"/>
              <a:defRPr/>
            </a:lvl4pPr>
            <a:lvl5pPr indent="-342900" lvl="4" marL="2286000">
              <a:spcBef>
                <a:spcPts val="0"/>
              </a:spcBef>
              <a:spcAft>
                <a:spcPts val="0"/>
              </a:spcAft>
              <a:buSzPts val="1800"/>
              <a:buChar char="○"/>
              <a:defRPr/>
            </a:lvl5pPr>
            <a:lvl6pPr indent="-342900" lvl="5" marL="2743200">
              <a:spcBef>
                <a:spcPts val="0"/>
              </a:spcBef>
              <a:spcAft>
                <a:spcPts val="0"/>
              </a:spcAft>
              <a:buSzPts val="1800"/>
              <a:buChar char="■"/>
              <a:defRPr/>
            </a:lvl6pPr>
            <a:lvl7pPr indent="-342900" lvl="6" marL="3200400">
              <a:spcBef>
                <a:spcPts val="0"/>
              </a:spcBef>
              <a:spcAft>
                <a:spcPts val="0"/>
              </a:spcAft>
              <a:buSzPts val="1800"/>
              <a:buChar char="●"/>
              <a:defRPr/>
            </a:lvl7pPr>
            <a:lvl8pPr indent="-342900" lvl="7" marL="3657600">
              <a:spcBef>
                <a:spcPts val="0"/>
              </a:spcBef>
              <a:spcAft>
                <a:spcPts val="0"/>
              </a:spcAft>
              <a:buSzPts val="1800"/>
              <a:buChar char="○"/>
              <a:defRPr/>
            </a:lvl8pPr>
            <a:lvl9pPr indent="-342900" lvl="8" marL="4114800">
              <a:spcBef>
                <a:spcPts val="0"/>
              </a:spcBef>
              <a:spcAft>
                <a:spcPts val="0"/>
              </a:spcAft>
              <a:buSzPts val="1800"/>
              <a:buChar char="■"/>
              <a:defRPr/>
            </a:lvl9pPr>
          </a:lstStyle>
          <a:p/>
        </p:txBody>
      </p:sp>
      <p:sp>
        <p:nvSpPr>
          <p:cNvPr id="111" name="Google Shape;111;p26"/>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1 column 15">
  <p:cSld name="Title + 1 column (g3ef842d9da9_108_0)">
    <p:bg>
      <p:bgPr>
        <a:blipFill>
          <a:blip r:embed="rId2">
            <a:alphaModFix/>
          </a:blip>
          <a:stretch>
            <a:fillRect/>
          </a:stretch>
        </a:blipFill>
      </p:bgPr>
    </p:bg>
    <p:spTree>
      <p:nvGrpSpPr>
        <p:cNvPr id="112" name="Shape 112"/>
        <p:cNvGrpSpPr/>
        <p:nvPr/>
      </p:nvGrpSpPr>
      <p:grpSpPr>
        <a:xfrm>
          <a:off x="0" y="0"/>
          <a:ext cx="0" cy="0"/>
          <a:chOff x="0" y="0"/>
          <a:chExt cx="0" cy="0"/>
        </a:xfrm>
      </p:grpSpPr>
      <p:sp>
        <p:nvSpPr>
          <p:cNvPr id="113" name="Google Shape;113;p27"/>
          <p:cNvSpPr txBox="1"/>
          <p:nvPr>
            <p:ph type="title"/>
          </p:nvPr>
        </p:nvSpPr>
        <p:spPr>
          <a:xfrm>
            <a:off x="457200" y="1348975"/>
            <a:ext cx="5511300" cy="857400"/>
          </a:xfrm>
          <a:prstGeom prst="rect">
            <a:avLst/>
          </a:prstGeom>
        </p:spPr>
        <p:txBody>
          <a:bodyPr anchorCtr="0" anchor="b" bIns="91425" lIns="91425" spcFirstLastPara="1" rIns="91425" wrap="square" tIns="91425">
            <a:noAutofit/>
          </a:bodyPr>
          <a:lstStyle>
            <a:lvl1pPr lvl="0">
              <a:spcBef>
                <a:spcPts val="0"/>
              </a:spcBef>
              <a:spcAft>
                <a:spcPts val="0"/>
              </a:spcAft>
              <a:buSzPts val="4800"/>
              <a:buFont typeface="Lato Hairline"/>
              <a:buNone/>
              <a:defRPr>
                <a:latin typeface="Lato Hairline"/>
                <a:ea typeface="Lato Hairline"/>
                <a:cs typeface="Lato Hairline"/>
                <a:sym typeface="Lato Hairline"/>
              </a:defRPr>
            </a:lvl1pPr>
            <a:lvl2pPr lvl="1">
              <a:spcBef>
                <a:spcPts val="0"/>
              </a:spcBef>
              <a:spcAft>
                <a:spcPts val="0"/>
              </a:spcAft>
              <a:buSzPts val="4800"/>
              <a:buFont typeface="Lato Hairline"/>
              <a:buNone/>
              <a:defRPr>
                <a:latin typeface="Lato Hairline"/>
                <a:ea typeface="Lato Hairline"/>
                <a:cs typeface="Lato Hairline"/>
                <a:sym typeface="Lato Hairline"/>
              </a:defRPr>
            </a:lvl2pPr>
            <a:lvl3pPr lvl="2">
              <a:spcBef>
                <a:spcPts val="0"/>
              </a:spcBef>
              <a:spcAft>
                <a:spcPts val="0"/>
              </a:spcAft>
              <a:buSzPts val="4800"/>
              <a:buFont typeface="Lato Hairline"/>
              <a:buNone/>
              <a:defRPr>
                <a:latin typeface="Lato Hairline"/>
                <a:ea typeface="Lato Hairline"/>
                <a:cs typeface="Lato Hairline"/>
                <a:sym typeface="Lato Hairline"/>
              </a:defRPr>
            </a:lvl3pPr>
            <a:lvl4pPr lvl="3">
              <a:spcBef>
                <a:spcPts val="0"/>
              </a:spcBef>
              <a:spcAft>
                <a:spcPts val="0"/>
              </a:spcAft>
              <a:buSzPts val="4800"/>
              <a:buFont typeface="Lato Hairline"/>
              <a:buNone/>
              <a:defRPr>
                <a:latin typeface="Lato Hairline"/>
                <a:ea typeface="Lato Hairline"/>
                <a:cs typeface="Lato Hairline"/>
                <a:sym typeface="Lato Hairline"/>
              </a:defRPr>
            </a:lvl4pPr>
            <a:lvl5pPr lvl="4">
              <a:spcBef>
                <a:spcPts val="0"/>
              </a:spcBef>
              <a:spcAft>
                <a:spcPts val="0"/>
              </a:spcAft>
              <a:buSzPts val="4800"/>
              <a:buFont typeface="Lato Hairline"/>
              <a:buNone/>
              <a:defRPr>
                <a:latin typeface="Lato Hairline"/>
                <a:ea typeface="Lato Hairline"/>
                <a:cs typeface="Lato Hairline"/>
                <a:sym typeface="Lato Hairline"/>
              </a:defRPr>
            </a:lvl5pPr>
            <a:lvl6pPr lvl="5">
              <a:spcBef>
                <a:spcPts val="0"/>
              </a:spcBef>
              <a:spcAft>
                <a:spcPts val="0"/>
              </a:spcAft>
              <a:buSzPts val="4800"/>
              <a:buFont typeface="Lato Hairline"/>
              <a:buNone/>
              <a:defRPr>
                <a:latin typeface="Lato Hairline"/>
                <a:ea typeface="Lato Hairline"/>
                <a:cs typeface="Lato Hairline"/>
                <a:sym typeface="Lato Hairline"/>
              </a:defRPr>
            </a:lvl6pPr>
            <a:lvl7pPr lvl="6">
              <a:spcBef>
                <a:spcPts val="0"/>
              </a:spcBef>
              <a:spcAft>
                <a:spcPts val="0"/>
              </a:spcAft>
              <a:buSzPts val="4800"/>
              <a:buFont typeface="Lato Hairline"/>
              <a:buNone/>
              <a:defRPr>
                <a:latin typeface="Lato Hairline"/>
                <a:ea typeface="Lato Hairline"/>
                <a:cs typeface="Lato Hairline"/>
                <a:sym typeface="Lato Hairline"/>
              </a:defRPr>
            </a:lvl7pPr>
            <a:lvl8pPr lvl="7">
              <a:spcBef>
                <a:spcPts val="0"/>
              </a:spcBef>
              <a:spcAft>
                <a:spcPts val="0"/>
              </a:spcAft>
              <a:buSzPts val="4800"/>
              <a:buFont typeface="Lato Hairline"/>
              <a:buNone/>
              <a:defRPr>
                <a:latin typeface="Lato Hairline"/>
                <a:ea typeface="Lato Hairline"/>
                <a:cs typeface="Lato Hairline"/>
                <a:sym typeface="Lato Hairline"/>
              </a:defRPr>
            </a:lvl8pPr>
            <a:lvl9pPr lvl="8">
              <a:spcBef>
                <a:spcPts val="0"/>
              </a:spcBef>
              <a:spcAft>
                <a:spcPts val="0"/>
              </a:spcAft>
              <a:buSzPts val="4800"/>
              <a:buFont typeface="Lato Hairline"/>
              <a:buNone/>
              <a:defRPr>
                <a:latin typeface="Lato Hairline"/>
                <a:ea typeface="Lato Hairline"/>
                <a:cs typeface="Lato Hairline"/>
                <a:sym typeface="Lato Hairline"/>
              </a:defRPr>
            </a:lvl9pPr>
          </a:lstStyle>
          <a:p/>
        </p:txBody>
      </p:sp>
      <p:sp>
        <p:nvSpPr>
          <p:cNvPr id="114" name="Google Shape;114;p27"/>
          <p:cNvSpPr txBox="1"/>
          <p:nvPr>
            <p:ph idx="1" type="body"/>
          </p:nvPr>
        </p:nvSpPr>
        <p:spPr>
          <a:xfrm>
            <a:off x="457200" y="2244400"/>
            <a:ext cx="5511300" cy="2605200"/>
          </a:xfrm>
          <a:prstGeom prst="rect">
            <a:avLst/>
          </a:prstGeom>
        </p:spPr>
        <p:txBody>
          <a:bodyPr anchorCtr="0" anchor="t" bIns="91425" lIns="91425" spcFirstLastPara="1" rIns="91425" wrap="square" tIns="91425">
            <a:noAutofit/>
          </a:bodyPr>
          <a:lstStyle>
            <a:lvl1pPr indent="-342900" lvl="0" marL="457200">
              <a:spcBef>
                <a:spcPts val="600"/>
              </a:spcBef>
              <a:spcAft>
                <a:spcPts val="0"/>
              </a:spcAft>
              <a:buSzPts val="1800"/>
              <a:buChar char="×"/>
              <a:defRPr/>
            </a:lvl1pPr>
            <a:lvl2pPr indent="-342900" lvl="1" marL="914400">
              <a:spcBef>
                <a:spcPts val="0"/>
              </a:spcBef>
              <a:spcAft>
                <a:spcPts val="0"/>
              </a:spcAft>
              <a:buSzPts val="1800"/>
              <a:buChar char="×"/>
              <a:defRPr/>
            </a:lvl2pPr>
            <a:lvl3pPr indent="-342900" lvl="2" marL="1371600">
              <a:spcBef>
                <a:spcPts val="0"/>
              </a:spcBef>
              <a:spcAft>
                <a:spcPts val="0"/>
              </a:spcAft>
              <a:buSzPts val="1800"/>
              <a:buChar char="×"/>
              <a:defRPr/>
            </a:lvl3pPr>
            <a:lvl4pPr indent="-342900" lvl="3" marL="1828800">
              <a:spcBef>
                <a:spcPts val="0"/>
              </a:spcBef>
              <a:spcAft>
                <a:spcPts val="0"/>
              </a:spcAft>
              <a:buSzPts val="1800"/>
              <a:buChar char="×"/>
              <a:defRPr/>
            </a:lvl4pPr>
            <a:lvl5pPr indent="-342900" lvl="4" marL="2286000">
              <a:spcBef>
                <a:spcPts val="0"/>
              </a:spcBef>
              <a:spcAft>
                <a:spcPts val="0"/>
              </a:spcAft>
              <a:buSzPts val="1800"/>
              <a:buChar char="○"/>
              <a:defRPr/>
            </a:lvl5pPr>
            <a:lvl6pPr indent="-342900" lvl="5" marL="2743200">
              <a:spcBef>
                <a:spcPts val="0"/>
              </a:spcBef>
              <a:spcAft>
                <a:spcPts val="0"/>
              </a:spcAft>
              <a:buSzPts val="1800"/>
              <a:buChar char="■"/>
              <a:defRPr/>
            </a:lvl6pPr>
            <a:lvl7pPr indent="-342900" lvl="6" marL="3200400">
              <a:spcBef>
                <a:spcPts val="0"/>
              </a:spcBef>
              <a:spcAft>
                <a:spcPts val="0"/>
              </a:spcAft>
              <a:buSzPts val="1800"/>
              <a:buChar char="●"/>
              <a:defRPr/>
            </a:lvl7pPr>
            <a:lvl8pPr indent="-342900" lvl="7" marL="3657600">
              <a:spcBef>
                <a:spcPts val="0"/>
              </a:spcBef>
              <a:spcAft>
                <a:spcPts val="0"/>
              </a:spcAft>
              <a:buSzPts val="1800"/>
              <a:buChar char="○"/>
              <a:defRPr/>
            </a:lvl8pPr>
            <a:lvl9pPr indent="-342900" lvl="8" marL="4114800">
              <a:spcBef>
                <a:spcPts val="0"/>
              </a:spcBef>
              <a:spcAft>
                <a:spcPts val="0"/>
              </a:spcAft>
              <a:buSzPts val="1800"/>
              <a:buChar char="■"/>
              <a:defRPr/>
            </a:lvl9pPr>
          </a:lstStyle>
          <a:p/>
        </p:txBody>
      </p:sp>
      <p:sp>
        <p:nvSpPr>
          <p:cNvPr id="115" name="Google Shape;115;p27"/>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1 column 16">
  <p:cSld name="Title + 1 column (g3f48e2169c2_13_0)">
    <p:bg>
      <p:bgPr>
        <a:blipFill>
          <a:blip r:embed="rId2">
            <a:alphaModFix/>
          </a:blip>
          <a:stretch>
            <a:fillRect/>
          </a:stretch>
        </a:blipFill>
      </p:bgPr>
    </p:bg>
    <p:spTree>
      <p:nvGrpSpPr>
        <p:cNvPr id="116" name="Shape 116"/>
        <p:cNvGrpSpPr/>
        <p:nvPr/>
      </p:nvGrpSpPr>
      <p:grpSpPr>
        <a:xfrm>
          <a:off x="0" y="0"/>
          <a:ext cx="0" cy="0"/>
          <a:chOff x="0" y="0"/>
          <a:chExt cx="0" cy="0"/>
        </a:xfrm>
      </p:grpSpPr>
      <p:sp>
        <p:nvSpPr>
          <p:cNvPr id="117" name="Google Shape;117;p28"/>
          <p:cNvSpPr txBox="1"/>
          <p:nvPr>
            <p:ph type="title"/>
          </p:nvPr>
        </p:nvSpPr>
        <p:spPr>
          <a:xfrm>
            <a:off x="457200" y="1348975"/>
            <a:ext cx="5511300" cy="857400"/>
          </a:xfrm>
          <a:prstGeom prst="rect">
            <a:avLst/>
          </a:prstGeom>
        </p:spPr>
        <p:txBody>
          <a:bodyPr anchorCtr="0" anchor="b" bIns="91425" lIns="91425" spcFirstLastPara="1" rIns="91425" wrap="square" tIns="91425">
            <a:noAutofit/>
          </a:bodyPr>
          <a:lstStyle>
            <a:lvl1pPr lvl="0">
              <a:spcBef>
                <a:spcPts val="0"/>
              </a:spcBef>
              <a:spcAft>
                <a:spcPts val="0"/>
              </a:spcAft>
              <a:buSzPts val="4800"/>
              <a:buFont typeface="Lato Hairline"/>
              <a:buNone/>
              <a:defRPr>
                <a:latin typeface="Lato Hairline"/>
                <a:ea typeface="Lato Hairline"/>
                <a:cs typeface="Lato Hairline"/>
                <a:sym typeface="Lato Hairline"/>
              </a:defRPr>
            </a:lvl1pPr>
            <a:lvl2pPr lvl="1">
              <a:spcBef>
                <a:spcPts val="0"/>
              </a:spcBef>
              <a:spcAft>
                <a:spcPts val="0"/>
              </a:spcAft>
              <a:buSzPts val="4800"/>
              <a:buFont typeface="Lato Hairline"/>
              <a:buNone/>
              <a:defRPr>
                <a:latin typeface="Lato Hairline"/>
                <a:ea typeface="Lato Hairline"/>
                <a:cs typeface="Lato Hairline"/>
                <a:sym typeface="Lato Hairline"/>
              </a:defRPr>
            </a:lvl2pPr>
            <a:lvl3pPr lvl="2">
              <a:spcBef>
                <a:spcPts val="0"/>
              </a:spcBef>
              <a:spcAft>
                <a:spcPts val="0"/>
              </a:spcAft>
              <a:buSzPts val="4800"/>
              <a:buFont typeface="Lato Hairline"/>
              <a:buNone/>
              <a:defRPr>
                <a:latin typeface="Lato Hairline"/>
                <a:ea typeface="Lato Hairline"/>
                <a:cs typeface="Lato Hairline"/>
                <a:sym typeface="Lato Hairline"/>
              </a:defRPr>
            </a:lvl3pPr>
            <a:lvl4pPr lvl="3">
              <a:spcBef>
                <a:spcPts val="0"/>
              </a:spcBef>
              <a:spcAft>
                <a:spcPts val="0"/>
              </a:spcAft>
              <a:buSzPts val="4800"/>
              <a:buFont typeface="Lato Hairline"/>
              <a:buNone/>
              <a:defRPr>
                <a:latin typeface="Lato Hairline"/>
                <a:ea typeface="Lato Hairline"/>
                <a:cs typeface="Lato Hairline"/>
                <a:sym typeface="Lato Hairline"/>
              </a:defRPr>
            </a:lvl4pPr>
            <a:lvl5pPr lvl="4">
              <a:spcBef>
                <a:spcPts val="0"/>
              </a:spcBef>
              <a:spcAft>
                <a:spcPts val="0"/>
              </a:spcAft>
              <a:buSzPts val="4800"/>
              <a:buFont typeface="Lato Hairline"/>
              <a:buNone/>
              <a:defRPr>
                <a:latin typeface="Lato Hairline"/>
                <a:ea typeface="Lato Hairline"/>
                <a:cs typeface="Lato Hairline"/>
                <a:sym typeface="Lato Hairline"/>
              </a:defRPr>
            </a:lvl5pPr>
            <a:lvl6pPr lvl="5">
              <a:spcBef>
                <a:spcPts val="0"/>
              </a:spcBef>
              <a:spcAft>
                <a:spcPts val="0"/>
              </a:spcAft>
              <a:buSzPts val="4800"/>
              <a:buFont typeface="Lato Hairline"/>
              <a:buNone/>
              <a:defRPr>
                <a:latin typeface="Lato Hairline"/>
                <a:ea typeface="Lato Hairline"/>
                <a:cs typeface="Lato Hairline"/>
                <a:sym typeface="Lato Hairline"/>
              </a:defRPr>
            </a:lvl6pPr>
            <a:lvl7pPr lvl="6">
              <a:spcBef>
                <a:spcPts val="0"/>
              </a:spcBef>
              <a:spcAft>
                <a:spcPts val="0"/>
              </a:spcAft>
              <a:buSzPts val="4800"/>
              <a:buFont typeface="Lato Hairline"/>
              <a:buNone/>
              <a:defRPr>
                <a:latin typeface="Lato Hairline"/>
                <a:ea typeface="Lato Hairline"/>
                <a:cs typeface="Lato Hairline"/>
                <a:sym typeface="Lato Hairline"/>
              </a:defRPr>
            </a:lvl7pPr>
            <a:lvl8pPr lvl="7">
              <a:spcBef>
                <a:spcPts val="0"/>
              </a:spcBef>
              <a:spcAft>
                <a:spcPts val="0"/>
              </a:spcAft>
              <a:buSzPts val="4800"/>
              <a:buFont typeface="Lato Hairline"/>
              <a:buNone/>
              <a:defRPr>
                <a:latin typeface="Lato Hairline"/>
                <a:ea typeface="Lato Hairline"/>
                <a:cs typeface="Lato Hairline"/>
                <a:sym typeface="Lato Hairline"/>
              </a:defRPr>
            </a:lvl8pPr>
            <a:lvl9pPr lvl="8">
              <a:spcBef>
                <a:spcPts val="0"/>
              </a:spcBef>
              <a:spcAft>
                <a:spcPts val="0"/>
              </a:spcAft>
              <a:buSzPts val="4800"/>
              <a:buFont typeface="Lato Hairline"/>
              <a:buNone/>
              <a:defRPr>
                <a:latin typeface="Lato Hairline"/>
                <a:ea typeface="Lato Hairline"/>
                <a:cs typeface="Lato Hairline"/>
                <a:sym typeface="Lato Hairline"/>
              </a:defRPr>
            </a:lvl9pPr>
          </a:lstStyle>
          <a:p/>
        </p:txBody>
      </p:sp>
      <p:sp>
        <p:nvSpPr>
          <p:cNvPr id="118" name="Google Shape;118;p28"/>
          <p:cNvSpPr txBox="1"/>
          <p:nvPr>
            <p:ph idx="1" type="body"/>
          </p:nvPr>
        </p:nvSpPr>
        <p:spPr>
          <a:xfrm>
            <a:off x="457200" y="2244400"/>
            <a:ext cx="5511300" cy="2605200"/>
          </a:xfrm>
          <a:prstGeom prst="rect">
            <a:avLst/>
          </a:prstGeom>
        </p:spPr>
        <p:txBody>
          <a:bodyPr anchorCtr="0" anchor="t" bIns="91425" lIns="91425" spcFirstLastPara="1" rIns="91425" wrap="square" tIns="91425">
            <a:noAutofit/>
          </a:bodyPr>
          <a:lstStyle>
            <a:lvl1pPr indent="-342900" lvl="0" marL="457200">
              <a:spcBef>
                <a:spcPts val="600"/>
              </a:spcBef>
              <a:spcAft>
                <a:spcPts val="0"/>
              </a:spcAft>
              <a:buSzPts val="1800"/>
              <a:buChar char="×"/>
              <a:defRPr/>
            </a:lvl1pPr>
            <a:lvl2pPr indent="-342900" lvl="1" marL="914400">
              <a:spcBef>
                <a:spcPts val="0"/>
              </a:spcBef>
              <a:spcAft>
                <a:spcPts val="0"/>
              </a:spcAft>
              <a:buSzPts val="1800"/>
              <a:buChar char="×"/>
              <a:defRPr/>
            </a:lvl2pPr>
            <a:lvl3pPr indent="-342900" lvl="2" marL="1371600">
              <a:spcBef>
                <a:spcPts val="0"/>
              </a:spcBef>
              <a:spcAft>
                <a:spcPts val="0"/>
              </a:spcAft>
              <a:buSzPts val="1800"/>
              <a:buChar char="×"/>
              <a:defRPr/>
            </a:lvl3pPr>
            <a:lvl4pPr indent="-342900" lvl="3" marL="1828800">
              <a:spcBef>
                <a:spcPts val="0"/>
              </a:spcBef>
              <a:spcAft>
                <a:spcPts val="0"/>
              </a:spcAft>
              <a:buSzPts val="1800"/>
              <a:buChar char="×"/>
              <a:defRPr/>
            </a:lvl4pPr>
            <a:lvl5pPr indent="-342900" lvl="4" marL="2286000">
              <a:spcBef>
                <a:spcPts val="0"/>
              </a:spcBef>
              <a:spcAft>
                <a:spcPts val="0"/>
              </a:spcAft>
              <a:buSzPts val="1800"/>
              <a:buChar char="○"/>
              <a:defRPr/>
            </a:lvl5pPr>
            <a:lvl6pPr indent="-342900" lvl="5" marL="2743200">
              <a:spcBef>
                <a:spcPts val="0"/>
              </a:spcBef>
              <a:spcAft>
                <a:spcPts val="0"/>
              </a:spcAft>
              <a:buSzPts val="1800"/>
              <a:buChar char="■"/>
              <a:defRPr/>
            </a:lvl6pPr>
            <a:lvl7pPr indent="-342900" lvl="6" marL="3200400">
              <a:spcBef>
                <a:spcPts val="0"/>
              </a:spcBef>
              <a:spcAft>
                <a:spcPts val="0"/>
              </a:spcAft>
              <a:buSzPts val="1800"/>
              <a:buChar char="●"/>
              <a:defRPr/>
            </a:lvl7pPr>
            <a:lvl8pPr indent="-342900" lvl="7" marL="3657600">
              <a:spcBef>
                <a:spcPts val="0"/>
              </a:spcBef>
              <a:spcAft>
                <a:spcPts val="0"/>
              </a:spcAft>
              <a:buSzPts val="1800"/>
              <a:buChar char="○"/>
              <a:defRPr/>
            </a:lvl8pPr>
            <a:lvl9pPr indent="-342900" lvl="8" marL="4114800">
              <a:spcBef>
                <a:spcPts val="0"/>
              </a:spcBef>
              <a:spcAft>
                <a:spcPts val="0"/>
              </a:spcAft>
              <a:buSzPts val="1800"/>
              <a:buChar char="■"/>
              <a:defRPr/>
            </a:lvl9pPr>
          </a:lstStyle>
          <a:p/>
        </p:txBody>
      </p:sp>
      <p:sp>
        <p:nvSpPr>
          <p:cNvPr id="119" name="Google Shape;119;p28"/>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1 column 17">
  <p:cSld name="Title + 1 column (g3f48e2169c2_49_0)">
    <p:bg>
      <p:bgPr>
        <a:blipFill>
          <a:blip r:embed="rId2">
            <a:alphaModFix/>
          </a:blip>
          <a:stretch>
            <a:fillRect/>
          </a:stretch>
        </a:blipFill>
      </p:bgPr>
    </p:bg>
    <p:spTree>
      <p:nvGrpSpPr>
        <p:cNvPr id="120" name="Shape 120"/>
        <p:cNvGrpSpPr/>
        <p:nvPr/>
      </p:nvGrpSpPr>
      <p:grpSpPr>
        <a:xfrm>
          <a:off x="0" y="0"/>
          <a:ext cx="0" cy="0"/>
          <a:chOff x="0" y="0"/>
          <a:chExt cx="0" cy="0"/>
        </a:xfrm>
      </p:grpSpPr>
      <p:sp>
        <p:nvSpPr>
          <p:cNvPr id="121" name="Google Shape;121;p29"/>
          <p:cNvSpPr txBox="1"/>
          <p:nvPr>
            <p:ph type="title"/>
          </p:nvPr>
        </p:nvSpPr>
        <p:spPr>
          <a:xfrm>
            <a:off x="457200" y="1348975"/>
            <a:ext cx="5511300" cy="857400"/>
          </a:xfrm>
          <a:prstGeom prst="rect">
            <a:avLst/>
          </a:prstGeom>
        </p:spPr>
        <p:txBody>
          <a:bodyPr anchorCtr="0" anchor="b" bIns="91425" lIns="91425" spcFirstLastPara="1" rIns="91425" wrap="square" tIns="91425">
            <a:noAutofit/>
          </a:bodyPr>
          <a:lstStyle>
            <a:lvl1pPr lvl="0">
              <a:spcBef>
                <a:spcPts val="0"/>
              </a:spcBef>
              <a:spcAft>
                <a:spcPts val="0"/>
              </a:spcAft>
              <a:buSzPts val="4800"/>
              <a:buFont typeface="Lato Hairline"/>
              <a:buNone/>
              <a:defRPr>
                <a:latin typeface="Lato Hairline"/>
                <a:ea typeface="Lato Hairline"/>
                <a:cs typeface="Lato Hairline"/>
                <a:sym typeface="Lato Hairline"/>
              </a:defRPr>
            </a:lvl1pPr>
            <a:lvl2pPr lvl="1">
              <a:spcBef>
                <a:spcPts val="0"/>
              </a:spcBef>
              <a:spcAft>
                <a:spcPts val="0"/>
              </a:spcAft>
              <a:buSzPts val="4800"/>
              <a:buFont typeface="Lato Hairline"/>
              <a:buNone/>
              <a:defRPr>
                <a:latin typeface="Lato Hairline"/>
                <a:ea typeface="Lato Hairline"/>
                <a:cs typeface="Lato Hairline"/>
                <a:sym typeface="Lato Hairline"/>
              </a:defRPr>
            </a:lvl2pPr>
            <a:lvl3pPr lvl="2">
              <a:spcBef>
                <a:spcPts val="0"/>
              </a:spcBef>
              <a:spcAft>
                <a:spcPts val="0"/>
              </a:spcAft>
              <a:buSzPts val="4800"/>
              <a:buFont typeface="Lato Hairline"/>
              <a:buNone/>
              <a:defRPr>
                <a:latin typeface="Lato Hairline"/>
                <a:ea typeface="Lato Hairline"/>
                <a:cs typeface="Lato Hairline"/>
                <a:sym typeface="Lato Hairline"/>
              </a:defRPr>
            </a:lvl3pPr>
            <a:lvl4pPr lvl="3">
              <a:spcBef>
                <a:spcPts val="0"/>
              </a:spcBef>
              <a:spcAft>
                <a:spcPts val="0"/>
              </a:spcAft>
              <a:buSzPts val="4800"/>
              <a:buFont typeface="Lato Hairline"/>
              <a:buNone/>
              <a:defRPr>
                <a:latin typeface="Lato Hairline"/>
                <a:ea typeface="Lato Hairline"/>
                <a:cs typeface="Lato Hairline"/>
                <a:sym typeface="Lato Hairline"/>
              </a:defRPr>
            </a:lvl4pPr>
            <a:lvl5pPr lvl="4">
              <a:spcBef>
                <a:spcPts val="0"/>
              </a:spcBef>
              <a:spcAft>
                <a:spcPts val="0"/>
              </a:spcAft>
              <a:buSzPts val="4800"/>
              <a:buFont typeface="Lato Hairline"/>
              <a:buNone/>
              <a:defRPr>
                <a:latin typeface="Lato Hairline"/>
                <a:ea typeface="Lato Hairline"/>
                <a:cs typeface="Lato Hairline"/>
                <a:sym typeface="Lato Hairline"/>
              </a:defRPr>
            </a:lvl5pPr>
            <a:lvl6pPr lvl="5">
              <a:spcBef>
                <a:spcPts val="0"/>
              </a:spcBef>
              <a:spcAft>
                <a:spcPts val="0"/>
              </a:spcAft>
              <a:buSzPts val="4800"/>
              <a:buFont typeface="Lato Hairline"/>
              <a:buNone/>
              <a:defRPr>
                <a:latin typeface="Lato Hairline"/>
                <a:ea typeface="Lato Hairline"/>
                <a:cs typeface="Lato Hairline"/>
                <a:sym typeface="Lato Hairline"/>
              </a:defRPr>
            </a:lvl6pPr>
            <a:lvl7pPr lvl="6">
              <a:spcBef>
                <a:spcPts val="0"/>
              </a:spcBef>
              <a:spcAft>
                <a:spcPts val="0"/>
              </a:spcAft>
              <a:buSzPts val="4800"/>
              <a:buFont typeface="Lato Hairline"/>
              <a:buNone/>
              <a:defRPr>
                <a:latin typeface="Lato Hairline"/>
                <a:ea typeface="Lato Hairline"/>
                <a:cs typeface="Lato Hairline"/>
                <a:sym typeface="Lato Hairline"/>
              </a:defRPr>
            </a:lvl7pPr>
            <a:lvl8pPr lvl="7">
              <a:spcBef>
                <a:spcPts val="0"/>
              </a:spcBef>
              <a:spcAft>
                <a:spcPts val="0"/>
              </a:spcAft>
              <a:buSzPts val="4800"/>
              <a:buFont typeface="Lato Hairline"/>
              <a:buNone/>
              <a:defRPr>
                <a:latin typeface="Lato Hairline"/>
                <a:ea typeface="Lato Hairline"/>
                <a:cs typeface="Lato Hairline"/>
                <a:sym typeface="Lato Hairline"/>
              </a:defRPr>
            </a:lvl8pPr>
            <a:lvl9pPr lvl="8">
              <a:spcBef>
                <a:spcPts val="0"/>
              </a:spcBef>
              <a:spcAft>
                <a:spcPts val="0"/>
              </a:spcAft>
              <a:buSzPts val="4800"/>
              <a:buFont typeface="Lato Hairline"/>
              <a:buNone/>
              <a:defRPr>
                <a:latin typeface="Lato Hairline"/>
                <a:ea typeface="Lato Hairline"/>
                <a:cs typeface="Lato Hairline"/>
                <a:sym typeface="Lato Hairline"/>
              </a:defRPr>
            </a:lvl9pPr>
          </a:lstStyle>
          <a:p/>
        </p:txBody>
      </p:sp>
      <p:sp>
        <p:nvSpPr>
          <p:cNvPr id="122" name="Google Shape;122;p29"/>
          <p:cNvSpPr txBox="1"/>
          <p:nvPr>
            <p:ph idx="1" type="body"/>
          </p:nvPr>
        </p:nvSpPr>
        <p:spPr>
          <a:xfrm>
            <a:off x="457200" y="2244400"/>
            <a:ext cx="5511300" cy="2605200"/>
          </a:xfrm>
          <a:prstGeom prst="rect">
            <a:avLst/>
          </a:prstGeom>
        </p:spPr>
        <p:txBody>
          <a:bodyPr anchorCtr="0" anchor="t" bIns="91425" lIns="91425" spcFirstLastPara="1" rIns="91425" wrap="square" tIns="91425">
            <a:noAutofit/>
          </a:bodyPr>
          <a:lstStyle>
            <a:lvl1pPr indent="-342900" lvl="0" marL="457200">
              <a:spcBef>
                <a:spcPts val="600"/>
              </a:spcBef>
              <a:spcAft>
                <a:spcPts val="0"/>
              </a:spcAft>
              <a:buSzPts val="1800"/>
              <a:buChar char="×"/>
              <a:defRPr/>
            </a:lvl1pPr>
            <a:lvl2pPr indent="-342900" lvl="1" marL="914400">
              <a:spcBef>
                <a:spcPts val="0"/>
              </a:spcBef>
              <a:spcAft>
                <a:spcPts val="0"/>
              </a:spcAft>
              <a:buSzPts val="1800"/>
              <a:buChar char="×"/>
              <a:defRPr/>
            </a:lvl2pPr>
            <a:lvl3pPr indent="-342900" lvl="2" marL="1371600">
              <a:spcBef>
                <a:spcPts val="0"/>
              </a:spcBef>
              <a:spcAft>
                <a:spcPts val="0"/>
              </a:spcAft>
              <a:buSzPts val="1800"/>
              <a:buChar char="×"/>
              <a:defRPr/>
            </a:lvl3pPr>
            <a:lvl4pPr indent="-342900" lvl="3" marL="1828800">
              <a:spcBef>
                <a:spcPts val="0"/>
              </a:spcBef>
              <a:spcAft>
                <a:spcPts val="0"/>
              </a:spcAft>
              <a:buSzPts val="1800"/>
              <a:buChar char="×"/>
              <a:defRPr/>
            </a:lvl4pPr>
            <a:lvl5pPr indent="-342900" lvl="4" marL="2286000">
              <a:spcBef>
                <a:spcPts val="0"/>
              </a:spcBef>
              <a:spcAft>
                <a:spcPts val="0"/>
              </a:spcAft>
              <a:buSzPts val="1800"/>
              <a:buChar char="○"/>
              <a:defRPr/>
            </a:lvl5pPr>
            <a:lvl6pPr indent="-342900" lvl="5" marL="2743200">
              <a:spcBef>
                <a:spcPts val="0"/>
              </a:spcBef>
              <a:spcAft>
                <a:spcPts val="0"/>
              </a:spcAft>
              <a:buSzPts val="1800"/>
              <a:buChar char="■"/>
              <a:defRPr/>
            </a:lvl6pPr>
            <a:lvl7pPr indent="-342900" lvl="6" marL="3200400">
              <a:spcBef>
                <a:spcPts val="0"/>
              </a:spcBef>
              <a:spcAft>
                <a:spcPts val="0"/>
              </a:spcAft>
              <a:buSzPts val="1800"/>
              <a:buChar char="●"/>
              <a:defRPr/>
            </a:lvl7pPr>
            <a:lvl8pPr indent="-342900" lvl="7" marL="3657600">
              <a:spcBef>
                <a:spcPts val="0"/>
              </a:spcBef>
              <a:spcAft>
                <a:spcPts val="0"/>
              </a:spcAft>
              <a:buSzPts val="1800"/>
              <a:buChar char="○"/>
              <a:defRPr/>
            </a:lvl8pPr>
            <a:lvl9pPr indent="-342900" lvl="8" marL="4114800">
              <a:spcBef>
                <a:spcPts val="0"/>
              </a:spcBef>
              <a:spcAft>
                <a:spcPts val="0"/>
              </a:spcAft>
              <a:buSzPts val="1800"/>
              <a:buChar char="■"/>
              <a:defRPr/>
            </a:lvl9pPr>
          </a:lstStyle>
          <a:p/>
        </p:txBody>
      </p:sp>
      <p:sp>
        <p:nvSpPr>
          <p:cNvPr id="123" name="Google Shape;123;p29"/>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1 column 18">
  <p:cSld name="Title + 1 column (g3f48e2169c2_61_0)">
    <p:bg>
      <p:bgPr>
        <a:blipFill>
          <a:blip r:embed="rId2">
            <a:alphaModFix/>
          </a:blip>
          <a:stretch>
            <a:fillRect/>
          </a:stretch>
        </a:blipFill>
      </p:bgPr>
    </p:bg>
    <p:spTree>
      <p:nvGrpSpPr>
        <p:cNvPr id="124" name="Shape 124"/>
        <p:cNvGrpSpPr/>
        <p:nvPr/>
      </p:nvGrpSpPr>
      <p:grpSpPr>
        <a:xfrm>
          <a:off x="0" y="0"/>
          <a:ext cx="0" cy="0"/>
          <a:chOff x="0" y="0"/>
          <a:chExt cx="0" cy="0"/>
        </a:xfrm>
      </p:grpSpPr>
      <p:sp>
        <p:nvSpPr>
          <p:cNvPr id="125" name="Google Shape;125;p30"/>
          <p:cNvSpPr txBox="1"/>
          <p:nvPr>
            <p:ph type="title"/>
          </p:nvPr>
        </p:nvSpPr>
        <p:spPr>
          <a:xfrm>
            <a:off x="457200" y="1348975"/>
            <a:ext cx="5511300" cy="857400"/>
          </a:xfrm>
          <a:prstGeom prst="rect">
            <a:avLst/>
          </a:prstGeom>
        </p:spPr>
        <p:txBody>
          <a:bodyPr anchorCtr="0" anchor="b" bIns="91425" lIns="91425" spcFirstLastPara="1" rIns="91425" wrap="square" tIns="91425">
            <a:noAutofit/>
          </a:bodyPr>
          <a:lstStyle>
            <a:lvl1pPr lvl="0">
              <a:spcBef>
                <a:spcPts val="0"/>
              </a:spcBef>
              <a:spcAft>
                <a:spcPts val="0"/>
              </a:spcAft>
              <a:buSzPts val="4800"/>
              <a:buFont typeface="Lato Hairline"/>
              <a:buNone/>
              <a:defRPr>
                <a:latin typeface="Lato Hairline"/>
                <a:ea typeface="Lato Hairline"/>
                <a:cs typeface="Lato Hairline"/>
                <a:sym typeface="Lato Hairline"/>
              </a:defRPr>
            </a:lvl1pPr>
            <a:lvl2pPr lvl="1">
              <a:spcBef>
                <a:spcPts val="0"/>
              </a:spcBef>
              <a:spcAft>
                <a:spcPts val="0"/>
              </a:spcAft>
              <a:buSzPts val="4800"/>
              <a:buFont typeface="Lato Hairline"/>
              <a:buNone/>
              <a:defRPr>
                <a:latin typeface="Lato Hairline"/>
                <a:ea typeface="Lato Hairline"/>
                <a:cs typeface="Lato Hairline"/>
                <a:sym typeface="Lato Hairline"/>
              </a:defRPr>
            </a:lvl2pPr>
            <a:lvl3pPr lvl="2">
              <a:spcBef>
                <a:spcPts val="0"/>
              </a:spcBef>
              <a:spcAft>
                <a:spcPts val="0"/>
              </a:spcAft>
              <a:buSzPts val="4800"/>
              <a:buFont typeface="Lato Hairline"/>
              <a:buNone/>
              <a:defRPr>
                <a:latin typeface="Lato Hairline"/>
                <a:ea typeface="Lato Hairline"/>
                <a:cs typeface="Lato Hairline"/>
                <a:sym typeface="Lato Hairline"/>
              </a:defRPr>
            </a:lvl3pPr>
            <a:lvl4pPr lvl="3">
              <a:spcBef>
                <a:spcPts val="0"/>
              </a:spcBef>
              <a:spcAft>
                <a:spcPts val="0"/>
              </a:spcAft>
              <a:buSzPts val="4800"/>
              <a:buFont typeface="Lato Hairline"/>
              <a:buNone/>
              <a:defRPr>
                <a:latin typeface="Lato Hairline"/>
                <a:ea typeface="Lato Hairline"/>
                <a:cs typeface="Lato Hairline"/>
                <a:sym typeface="Lato Hairline"/>
              </a:defRPr>
            </a:lvl4pPr>
            <a:lvl5pPr lvl="4">
              <a:spcBef>
                <a:spcPts val="0"/>
              </a:spcBef>
              <a:spcAft>
                <a:spcPts val="0"/>
              </a:spcAft>
              <a:buSzPts val="4800"/>
              <a:buFont typeface="Lato Hairline"/>
              <a:buNone/>
              <a:defRPr>
                <a:latin typeface="Lato Hairline"/>
                <a:ea typeface="Lato Hairline"/>
                <a:cs typeface="Lato Hairline"/>
                <a:sym typeface="Lato Hairline"/>
              </a:defRPr>
            </a:lvl5pPr>
            <a:lvl6pPr lvl="5">
              <a:spcBef>
                <a:spcPts val="0"/>
              </a:spcBef>
              <a:spcAft>
                <a:spcPts val="0"/>
              </a:spcAft>
              <a:buSzPts val="4800"/>
              <a:buFont typeface="Lato Hairline"/>
              <a:buNone/>
              <a:defRPr>
                <a:latin typeface="Lato Hairline"/>
                <a:ea typeface="Lato Hairline"/>
                <a:cs typeface="Lato Hairline"/>
                <a:sym typeface="Lato Hairline"/>
              </a:defRPr>
            </a:lvl6pPr>
            <a:lvl7pPr lvl="6">
              <a:spcBef>
                <a:spcPts val="0"/>
              </a:spcBef>
              <a:spcAft>
                <a:spcPts val="0"/>
              </a:spcAft>
              <a:buSzPts val="4800"/>
              <a:buFont typeface="Lato Hairline"/>
              <a:buNone/>
              <a:defRPr>
                <a:latin typeface="Lato Hairline"/>
                <a:ea typeface="Lato Hairline"/>
                <a:cs typeface="Lato Hairline"/>
                <a:sym typeface="Lato Hairline"/>
              </a:defRPr>
            </a:lvl7pPr>
            <a:lvl8pPr lvl="7">
              <a:spcBef>
                <a:spcPts val="0"/>
              </a:spcBef>
              <a:spcAft>
                <a:spcPts val="0"/>
              </a:spcAft>
              <a:buSzPts val="4800"/>
              <a:buFont typeface="Lato Hairline"/>
              <a:buNone/>
              <a:defRPr>
                <a:latin typeface="Lato Hairline"/>
                <a:ea typeface="Lato Hairline"/>
                <a:cs typeface="Lato Hairline"/>
                <a:sym typeface="Lato Hairline"/>
              </a:defRPr>
            </a:lvl8pPr>
            <a:lvl9pPr lvl="8">
              <a:spcBef>
                <a:spcPts val="0"/>
              </a:spcBef>
              <a:spcAft>
                <a:spcPts val="0"/>
              </a:spcAft>
              <a:buSzPts val="4800"/>
              <a:buFont typeface="Lato Hairline"/>
              <a:buNone/>
              <a:defRPr>
                <a:latin typeface="Lato Hairline"/>
                <a:ea typeface="Lato Hairline"/>
                <a:cs typeface="Lato Hairline"/>
                <a:sym typeface="Lato Hairline"/>
              </a:defRPr>
            </a:lvl9pPr>
          </a:lstStyle>
          <a:p/>
        </p:txBody>
      </p:sp>
      <p:sp>
        <p:nvSpPr>
          <p:cNvPr id="126" name="Google Shape;126;p30"/>
          <p:cNvSpPr txBox="1"/>
          <p:nvPr>
            <p:ph idx="1" type="body"/>
          </p:nvPr>
        </p:nvSpPr>
        <p:spPr>
          <a:xfrm>
            <a:off x="457200" y="2244400"/>
            <a:ext cx="5511300" cy="2605200"/>
          </a:xfrm>
          <a:prstGeom prst="rect">
            <a:avLst/>
          </a:prstGeom>
        </p:spPr>
        <p:txBody>
          <a:bodyPr anchorCtr="0" anchor="t" bIns="91425" lIns="91425" spcFirstLastPara="1" rIns="91425" wrap="square" tIns="91425">
            <a:noAutofit/>
          </a:bodyPr>
          <a:lstStyle>
            <a:lvl1pPr indent="-342900" lvl="0" marL="457200">
              <a:spcBef>
                <a:spcPts val="600"/>
              </a:spcBef>
              <a:spcAft>
                <a:spcPts val="0"/>
              </a:spcAft>
              <a:buSzPts val="1800"/>
              <a:buChar char="×"/>
              <a:defRPr/>
            </a:lvl1pPr>
            <a:lvl2pPr indent="-342900" lvl="1" marL="914400">
              <a:spcBef>
                <a:spcPts val="0"/>
              </a:spcBef>
              <a:spcAft>
                <a:spcPts val="0"/>
              </a:spcAft>
              <a:buSzPts val="1800"/>
              <a:buChar char="×"/>
              <a:defRPr/>
            </a:lvl2pPr>
            <a:lvl3pPr indent="-342900" lvl="2" marL="1371600">
              <a:spcBef>
                <a:spcPts val="0"/>
              </a:spcBef>
              <a:spcAft>
                <a:spcPts val="0"/>
              </a:spcAft>
              <a:buSzPts val="1800"/>
              <a:buChar char="×"/>
              <a:defRPr/>
            </a:lvl3pPr>
            <a:lvl4pPr indent="-342900" lvl="3" marL="1828800">
              <a:spcBef>
                <a:spcPts val="0"/>
              </a:spcBef>
              <a:spcAft>
                <a:spcPts val="0"/>
              </a:spcAft>
              <a:buSzPts val="1800"/>
              <a:buChar char="×"/>
              <a:defRPr/>
            </a:lvl4pPr>
            <a:lvl5pPr indent="-342900" lvl="4" marL="2286000">
              <a:spcBef>
                <a:spcPts val="0"/>
              </a:spcBef>
              <a:spcAft>
                <a:spcPts val="0"/>
              </a:spcAft>
              <a:buSzPts val="1800"/>
              <a:buChar char="○"/>
              <a:defRPr/>
            </a:lvl5pPr>
            <a:lvl6pPr indent="-342900" lvl="5" marL="2743200">
              <a:spcBef>
                <a:spcPts val="0"/>
              </a:spcBef>
              <a:spcAft>
                <a:spcPts val="0"/>
              </a:spcAft>
              <a:buSzPts val="1800"/>
              <a:buChar char="■"/>
              <a:defRPr/>
            </a:lvl6pPr>
            <a:lvl7pPr indent="-342900" lvl="6" marL="3200400">
              <a:spcBef>
                <a:spcPts val="0"/>
              </a:spcBef>
              <a:spcAft>
                <a:spcPts val="0"/>
              </a:spcAft>
              <a:buSzPts val="1800"/>
              <a:buChar char="●"/>
              <a:defRPr/>
            </a:lvl7pPr>
            <a:lvl8pPr indent="-342900" lvl="7" marL="3657600">
              <a:spcBef>
                <a:spcPts val="0"/>
              </a:spcBef>
              <a:spcAft>
                <a:spcPts val="0"/>
              </a:spcAft>
              <a:buSzPts val="1800"/>
              <a:buChar char="○"/>
              <a:defRPr/>
            </a:lvl8pPr>
            <a:lvl9pPr indent="-342900" lvl="8" marL="4114800">
              <a:spcBef>
                <a:spcPts val="0"/>
              </a:spcBef>
              <a:spcAft>
                <a:spcPts val="0"/>
              </a:spcAft>
              <a:buSzPts val="1800"/>
              <a:buChar char="■"/>
              <a:defRPr/>
            </a:lvl9pPr>
          </a:lstStyle>
          <a:p/>
        </p:txBody>
      </p:sp>
      <p:sp>
        <p:nvSpPr>
          <p:cNvPr id="127" name="Google Shape;127;p30"/>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TITLE_1_1">
    <p:bg>
      <p:bgPr>
        <a:blipFill>
          <a:blip r:embed="rId2">
            <a:alphaModFix/>
          </a:blip>
          <a:stretch>
            <a:fillRect/>
          </a:stretch>
        </a:blipFill>
      </p:bgPr>
    </p:bg>
    <p:spTree>
      <p:nvGrpSpPr>
        <p:cNvPr id="17" name="Shape 17"/>
        <p:cNvGrpSpPr/>
        <p:nvPr/>
      </p:nvGrpSpPr>
      <p:grpSpPr>
        <a:xfrm>
          <a:off x="0" y="0"/>
          <a:ext cx="0" cy="0"/>
          <a:chOff x="0" y="0"/>
          <a:chExt cx="0" cy="0"/>
        </a:xfrm>
      </p:grpSpPr>
      <p:pic>
        <p:nvPicPr>
          <p:cNvPr descr="paint_transparent4.png" id="18" name="Google Shape;18;p4"/>
          <p:cNvPicPr preferRelativeResize="0"/>
          <p:nvPr/>
        </p:nvPicPr>
        <p:blipFill>
          <a:blip r:embed="rId3">
            <a:alphaModFix/>
          </a:blip>
          <a:stretch>
            <a:fillRect/>
          </a:stretch>
        </p:blipFill>
        <p:spPr>
          <a:xfrm>
            <a:off x="0" y="-12"/>
            <a:ext cx="9144000" cy="5143513"/>
          </a:xfrm>
          <a:prstGeom prst="rect">
            <a:avLst/>
          </a:prstGeom>
          <a:noFill/>
          <a:ln>
            <a:noFill/>
          </a:ln>
        </p:spPr>
      </p:pic>
      <p:sp>
        <p:nvSpPr>
          <p:cNvPr id="19" name="Google Shape;19;p4"/>
          <p:cNvSpPr txBox="1"/>
          <p:nvPr>
            <p:ph idx="1" type="body"/>
          </p:nvPr>
        </p:nvSpPr>
        <p:spPr>
          <a:xfrm>
            <a:off x="2483350" y="836125"/>
            <a:ext cx="4177200" cy="3471300"/>
          </a:xfrm>
          <a:prstGeom prst="rect">
            <a:avLst/>
          </a:prstGeom>
        </p:spPr>
        <p:txBody>
          <a:bodyPr anchorCtr="0" anchor="ctr" bIns="91425" lIns="91425" spcFirstLastPara="1" rIns="91425" wrap="square" tIns="91425">
            <a:noAutofit/>
          </a:bodyPr>
          <a:lstStyle>
            <a:lvl1pPr indent="-381000" lvl="0" marL="457200" rtl="0" algn="ctr">
              <a:spcBef>
                <a:spcPts val="600"/>
              </a:spcBef>
              <a:spcAft>
                <a:spcPts val="0"/>
              </a:spcAft>
              <a:buClr>
                <a:srgbClr val="FFFFFF"/>
              </a:buClr>
              <a:buSzPts val="2400"/>
              <a:buChar char="×"/>
              <a:defRPr i="1" sz="2400">
                <a:solidFill>
                  <a:srgbClr val="FFFFFF"/>
                </a:solidFill>
              </a:defRPr>
            </a:lvl1pPr>
            <a:lvl2pPr indent="-381000" lvl="1" marL="914400" rtl="0" algn="ctr">
              <a:spcBef>
                <a:spcPts val="0"/>
              </a:spcBef>
              <a:spcAft>
                <a:spcPts val="0"/>
              </a:spcAft>
              <a:buClr>
                <a:srgbClr val="FFFFFF"/>
              </a:buClr>
              <a:buSzPts val="2400"/>
              <a:buChar char="×"/>
              <a:defRPr i="1" sz="2400">
                <a:solidFill>
                  <a:srgbClr val="FFFFFF"/>
                </a:solidFill>
              </a:defRPr>
            </a:lvl2pPr>
            <a:lvl3pPr indent="-381000" lvl="2" marL="1371600" rtl="0" algn="ctr">
              <a:spcBef>
                <a:spcPts val="0"/>
              </a:spcBef>
              <a:spcAft>
                <a:spcPts val="0"/>
              </a:spcAft>
              <a:buClr>
                <a:srgbClr val="FFFFFF"/>
              </a:buClr>
              <a:buSzPts val="2400"/>
              <a:buChar char="×"/>
              <a:defRPr i="1" sz="2400">
                <a:solidFill>
                  <a:srgbClr val="FFFFFF"/>
                </a:solidFill>
              </a:defRPr>
            </a:lvl3pPr>
            <a:lvl4pPr indent="-381000" lvl="3" marL="1828800" rtl="0" algn="ctr">
              <a:spcBef>
                <a:spcPts val="0"/>
              </a:spcBef>
              <a:spcAft>
                <a:spcPts val="0"/>
              </a:spcAft>
              <a:buClr>
                <a:srgbClr val="FFFFFF"/>
              </a:buClr>
              <a:buSzPts val="2400"/>
              <a:buChar char="×"/>
              <a:defRPr i="1" sz="2400">
                <a:solidFill>
                  <a:srgbClr val="FFFFFF"/>
                </a:solidFill>
              </a:defRPr>
            </a:lvl4pPr>
            <a:lvl5pPr indent="-381000" lvl="4" marL="2286000" rtl="0" algn="ctr">
              <a:spcBef>
                <a:spcPts val="0"/>
              </a:spcBef>
              <a:spcAft>
                <a:spcPts val="0"/>
              </a:spcAft>
              <a:buClr>
                <a:srgbClr val="FFFFFF"/>
              </a:buClr>
              <a:buSzPts val="2400"/>
              <a:buChar char="○"/>
              <a:defRPr i="1" sz="2400">
                <a:solidFill>
                  <a:srgbClr val="FFFFFF"/>
                </a:solidFill>
              </a:defRPr>
            </a:lvl5pPr>
            <a:lvl6pPr indent="-381000" lvl="5" marL="2743200" rtl="0" algn="ctr">
              <a:spcBef>
                <a:spcPts val="0"/>
              </a:spcBef>
              <a:spcAft>
                <a:spcPts val="0"/>
              </a:spcAft>
              <a:buClr>
                <a:srgbClr val="FFFFFF"/>
              </a:buClr>
              <a:buSzPts val="2400"/>
              <a:buChar char="■"/>
              <a:defRPr i="1" sz="2400">
                <a:solidFill>
                  <a:srgbClr val="FFFFFF"/>
                </a:solidFill>
              </a:defRPr>
            </a:lvl6pPr>
            <a:lvl7pPr indent="-381000" lvl="6" marL="3200400" rtl="0" algn="ctr">
              <a:spcBef>
                <a:spcPts val="0"/>
              </a:spcBef>
              <a:spcAft>
                <a:spcPts val="0"/>
              </a:spcAft>
              <a:buClr>
                <a:srgbClr val="FFFFFF"/>
              </a:buClr>
              <a:buSzPts val="2400"/>
              <a:buChar char="●"/>
              <a:defRPr i="1" sz="2400">
                <a:solidFill>
                  <a:srgbClr val="FFFFFF"/>
                </a:solidFill>
              </a:defRPr>
            </a:lvl7pPr>
            <a:lvl8pPr indent="-381000" lvl="7" marL="3657600" rtl="0" algn="ctr">
              <a:spcBef>
                <a:spcPts val="0"/>
              </a:spcBef>
              <a:spcAft>
                <a:spcPts val="0"/>
              </a:spcAft>
              <a:buClr>
                <a:srgbClr val="FFFFFF"/>
              </a:buClr>
              <a:buSzPts val="2400"/>
              <a:buChar char="○"/>
              <a:defRPr i="1" sz="2400">
                <a:solidFill>
                  <a:srgbClr val="FFFFFF"/>
                </a:solidFill>
              </a:defRPr>
            </a:lvl8pPr>
            <a:lvl9pPr indent="-381000" lvl="8" marL="4114800" algn="ctr">
              <a:spcBef>
                <a:spcPts val="0"/>
              </a:spcBef>
              <a:spcAft>
                <a:spcPts val="0"/>
              </a:spcAft>
              <a:buClr>
                <a:srgbClr val="FFFFFF"/>
              </a:buClr>
              <a:buSzPts val="2400"/>
              <a:buChar char="■"/>
              <a:defRPr i="1" sz="2400">
                <a:solidFill>
                  <a:srgbClr val="FFFFFF"/>
                </a:solidFill>
              </a:defRPr>
            </a:lvl9pPr>
          </a:lstStyle>
          <a:p/>
        </p:txBody>
      </p:sp>
      <p:sp>
        <p:nvSpPr>
          <p:cNvPr id="20" name="Google Shape;20;p4"/>
          <p:cNvSpPr txBox="1"/>
          <p:nvPr>
            <p:ph idx="12" type="sldNum"/>
          </p:nvPr>
        </p:nvSpPr>
        <p:spPr>
          <a:xfrm>
            <a:off x="4297650" y="4673651"/>
            <a:ext cx="548700" cy="393600"/>
          </a:xfrm>
          <a:prstGeom prst="rect">
            <a:avLst/>
          </a:prstGeom>
        </p:spPr>
        <p:txBody>
          <a:bodyPr anchorCtr="0" anchor="ctr"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enerated (g3f52049054c_49_0)">
  <p:cSld name="Generated (g3f52049054c_49_0)">
    <p:spTree>
      <p:nvGrpSpPr>
        <p:cNvPr id="128" name="Shape 128"/>
        <p:cNvGrpSpPr/>
        <p:nvPr/>
      </p:nvGrpSpPr>
      <p:grpSpPr>
        <a:xfrm>
          <a:off x="0" y="0"/>
          <a:ext cx="0" cy="0"/>
          <a:chOff x="0" y="0"/>
          <a:chExt cx="0" cy="0"/>
        </a:xfrm>
      </p:grpSpPr>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1 column 19">
  <p:cSld name="Title + 1 column (g3f53db58f29_11_0)">
    <p:bg>
      <p:bgPr>
        <a:blipFill>
          <a:blip r:embed="rId2">
            <a:alphaModFix/>
          </a:blip>
          <a:stretch>
            <a:fillRect/>
          </a:stretch>
        </a:blipFill>
      </p:bgPr>
    </p:bg>
    <p:spTree>
      <p:nvGrpSpPr>
        <p:cNvPr id="129" name="Shape 129"/>
        <p:cNvGrpSpPr/>
        <p:nvPr/>
      </p:nvGrpSpPr>
      <p:grpSpPr>
        <a:xfrm>
          <a:off x="0" y="0"/>
          <a:ext cx="0" cy="0"/>
          <a:chOff x="0" y="0"/>
          <a:chExt cx="0" cy="0"/>
        </a:xfrm>
      </p:grpSpPr>
      <p:sp>
        <p:nvSpPr>
          <p:cNvPr id="130" name="Google Shape;130;p32"/>
          <p:cNvSpPr txBox="1"/>
          <p:nvPr>
            <p:ph type="title"/>
          </p:nvPr>
        </p:nvSpPr>
        <p:spPr>
          <a:xfrm>
            <a:off x="457200" y="1348975"/>
            <a:ext cx="5511300" cy="857400"/>
          </a:xfrm>
          <a:prstGeom prst="rect">
            <a:avLst/>
          </a:prstGeom>
        </p:spPr>
        <p:txBody>
          <a:bodyPr anchorCtr="0" anchor="b" bIns="91425" lIns="91425" spcFirstLastPara="1" rIns="91425" wrap="square" tIns="91425">
            <a:noAutofit/>
          </a:bodyPr>
          <a:lstStyle>
            <a:lvl1pPr lvl="0">
              <a:spcBef>
                <a:spcPts val="0"/>
              </a:spcBef>
              <a:spcAft>
                <a:spcPts val="0"/>
              </a:spcAft>
              <a:buSzPts val="4800"/>
              <a:buFont typeface="Lato Hairline"/>
              <a:buNone/>
              <a:defRPr>
                <a:latin typeface="Lato Hairline"/>
                <a:ea typeface="Lato Hairline"/>
                <a:cs typeface="Lato Hairline"/>
                <a:sym typeface="Lato Hairline"/>
              </a:defRPr>
            </a:lvl1pPr>
            <a:lvl2pPr lvl="1">
              <a:spcBef>
                <a:spcPts val="0"/>
              </a:spcBef>
              <a:spcAft>
                <a:spcPts val="0"/>
              </a:spcAft>
              <a:buSzPts val="4800"/>
              <a:buFont typeface="Lato Hairline"/>
              <a:buNone/>
              <a:defRPr>
                <a:latin typeface="Lato Hairline"/>
                <a:ea typeface="Lato Hairline"/>
                <a:cs typeface="Lato Hairline"/>
                <a:sym typeface="Lato Hairline"/>
              </a:defRPr>
            </a:lvl2pPr>
            <a:lvl3pPr lvl="2">
              <a:spcBef>
                <a:spcPts val="0"/>
              </a:spcBef>
              <a:spcAft>
                <a:spcPts val="0"/>
              </a:spcAft>
              <a:buSzPts val="4800"/>
              <a:buFont typeface="Lato Hairline"/>
              <a:buNone/>
              <a:defRPr>
                <a:latin typeface="Lato Hairline"/>
                <a:ea typeface="Lato Hairline"/>
                <a:cs typeface="Lato Hairline"/>
                <a:sym typeface="Lato Hairline"/>
              </a:defRPr>
            </a:lvl3pPr>
            <a:lvl4pPr lvl="3">
              <a:spcBef>
                <a:spcPts val="0"/>
              </a:spcBef>
              <a:spcAft>
                <a:spcPts val="0"/>
              </a:spcAft>
              <a:buSzPts val="4800"/>
              <a:buFont typeface="Lato Hairline"/>
              <a:buNone/>
              <a:defRPr>
                <a:latin typeface="Lato Hairline"/>
                <a:ea typeface="Lato Hairline"/>
                <a:cs typeface="Lato Hairline"/>
                <a:sym typeface="Lato Hairline"/>
              </a:defRPr>
            </a:lvl4pPr>
            <a:lvl5pPr lvl="4">
              <a:spcBef>
                <a:spcPts val="0"/>
              </a:spcBef>
              <a:spcAft>
                <a:spcPts val="0"/>
              </a:spcAft>
              <a:buSzPts val="4800"/>
              <a:buFont typeface="Lato Hairline"/>
              <a:buNone/>
              <a:defRPr>
                <a:latin typeface="Lato Hairline"/>
                <a:ea typeface="Lato Hairline"/>
                <a:cs typeface="Lato Hairline"/>
                <a:sym typeface="Lato Hairline"/>
              </a:defRPr>
            </a:lvl5pPr>
            <a:lvl6pPr lvl="5">
              <a:spcBef>
                <a:spcPts val="0"/>
              </a:spcBef>
              <a:spcAft>
                <a:spcPts val="0"/>
              </a:spcAft>
              <a:buSzPts val="4800"/>
              <a:buFont typeface="Lato Hairline"/>
              <a:buNone/>
              <a:defRPr>
                <a:latin typeface="Lato Hairline"/>
                <a:ea typeface="Lato Hairline"/>
                <a:cs typeface="Lato Hairline"/>
                <a:sym typeface="Lato Hairline"/>
              </a:defRPr>
            </a:lvl6pPr>
            <a:lvl7pPr lvl="6">
              <a:spcBef>
                <a:spcPts val="0"/>
              </a:spcBef>
              <a:spcAft>
                <a:spcPts val="0"/>
              </a:spcAft>
              <a:buSzPts val="4800"/>
              <a:buFont typeface="Lato Hairline"/>
              <a:buNone/>
              <a:defRPr>
                <a:latin typeface="Lato Hairline"/>
                <a:ea typeface="Lato Hairline"/>
                <a:cs typeface="Lato Hairline"/>
                <a:sym typeface="Lato Hairline"/>
              </a:defRPr>
            </a:lvl7pPr>
            <a:lvl8pPr lvl="7">
              <a:spcBef>
                <a:spcPts val="0"/>
              </a:spcBef>
              <a:spcAft>
                <a:spcPts val="0"/>
              </a:spcAft>
              <a:buSzPts val="4800"/>
              <a:buFont typeface="Lato Hairline"/>
              <a:buNone/>
              <a:defRPr>
                <a:latin typeface="Lato Hairline"/>
                <a:ea typeface="Lato Hairline"/>
                <a:cs typeface="Lato Hairline"/>
                <a:sym typeface="Lato Hairline"/>
              </a:defRPr>
            </a:lvl8pPr>
            <a:lvl9pPr lvl="8">
              <a:spcBef>
                <a:spcPts val="0"/>
              </a:spcBef>
              <a:spcAft>
                <a:spcPts val="0"/>
              </a:spcAft>
              <a:buSzPts val="4800"/>
              <a:buFont typeface="Lato Hairline"/>
              <a:buNone/>
              <a:defRPr>
                <a:latin typeface="Lato Hairline"/>
                <a:ea typeface="Lato Hairline"/>
                <a:cs typeface="Lato Hairline"/>
                <a:sym typeface="Lato Hairline"/>
              </a:defRPr>
            </a:lvl9pPr>
          </a:lstStyle>
          <a:p/>
        </p:txBody>
      </p:sp>
      <p:sp>
        <p:nvSpPr>
          <p:cNvPr id="131" name="Google Shape;131;p32"/>
          <p:cNvSpPr txBox="1"/>
          <p:nvPr>
            <p:ph idx="1" type="body"/>
          </p:nvPr>
        </p:nvSpPr>
        <p:spPr>
          <a:xfrm>
            <a:off x="457200" y="2244400"/>
            <a:ext cx="5511300" cy="2605200"/>
          </a:xfrm>
          <a:prstGeom prst="rect">
            <a:avLst/>
          </a:prstGeom>
        </p:spPr>
        <p:txBody>
          <a:bodyPr anchorCtr="0" anchor="t" bIns="91425" lIns="91425" spcFirstLastPara="1" rIns="91425" wrap="square" tIns="91425">
            <a:noAutofit/>
          </a:bodyPr>
          <a:lstStyle>
            <a:lvl1pPr indent="-342900" lvl="0" marL="457200">
              <a:spcBef>
                <a:spcPts val="600"/>
              </a:spcBef>
              <a:spcAft>
                <a:spcPts val="0"/>
              </a:spcAft>
              <a:buSzPts val="1800"/>
              <a:buChar char="×"/>
              <a:defRPr/>
            </a:lvl1pPr>
            <a:lvl2pPr indent="-342900" lvl="1" marL="914400">
              <a:spcBef>
                <a:spcPts val="0"/>
              </a:spcBef>
              <a:spcAft>
                <a:spcPts val="0"/>
              </a:spcAft>
              <a:buSzPts val="1800"/>
              <a:buChar char="×"/>
              <a:defRPr/>
            </a:lvl2pPr>
            <a:lvl3pPr indent="-342900" lvl="2" marL="1371600">
              <a:spcBef>
                <a:spcPts val="0"/>
              </a:spcBef>
              <a:spcAft>
                <a:spcPts val="0"/>
              </a:spcAft>
              <a:buSzPts val="1800"/>
              <a:buChar char="×"/>
              <a:defRPr/>
            </a:lvl3pPr>
            <a:lvl4pPr indent="-342900" lvl="3" marL="1828800">
              <a:spcBef>
                <a:spcPts val="0"/>
              </a:spcBef>
              <a:spcAft>
                <a:spcPts val="0"/>
              </a:spcAft>
              <a:buSzPts val="1800"/>
              <a:buChar char="×"/>
              <a:defRPr/>
            </a:lvl4pPr>
            <a:lvl5pPr indent="-342900" lvl="4" marL="2286000">
              <a:spcBef>
                <a:spcPts val="0"/>
              </a:spcBef>
              <a:spcAft>
                <a:spcPts val="0"/>
              </a:spcAft>
              <a:buSzPts val="1800"/>
              <a:buChar char="○"/>
              <a:defRPr/>
            </a:lvl5pPr>
            <a:lvl6pPr indent="-342900" lvl="5" marL="2743200">
              <a:spcBef>
                <a:spcPts val="0"/>
              </a:spcBef>
              <a:spcAft>
                <a:spcPts val="0"/>
              </a:spcAft>
              <a:buSzPts val="1800"/>
              <a:buChar char="■"/>
              <a:defRPr/>
            </a:lvl6pPr>
            <a:lvl7pPr indent="-342900" lvl="6" marL="3200400">
              <a:spcBef>
                <a:spcPts val="0"/>
              </a:spcBef>
              <a:spcAft>
                <a:spcPts val="0"/>
              </a:spcAft>
              <a:buSzPts val="1800"/>
              <a:buChar char="●"/>
              <a:defRPr/>
            </a:lvl7pPr>
            <a:lvl8pPr indent="-342900" lvl="7" marL="3657600">
              <a:spcBef>
                <a:spcPts val="0"/>
              </a:spcBef>
              <a:spcAft>
                <a:spcPts val="0"/>
              </a:spcAft>
              <a:buSzPts val="1800"/>
              <a:buChar char="○"/>
              <a:defRPr/>
            </a:lvl8pPr>
            <a:lvl9pPr indent="-342900" lvl="8" marL="4114800">
              <a:spcBef>
                <a:spcPts val="0"/>
              </a:spcBef>
              <a:spcAft>
                <a:spcPts val="0"/>
              </a:spcAft>
              <a:buSzPts val="1800"/>
              <a:buChar char="■"/>
              <a:defRPr/>
            </a:lvl9pPr>
          </a:lstStyle>
          <a:p/>
        </p:txBody>
      </p:sp>
      <p:sp>
        <p:nvSpPr>
          <p:cNvPr id="132" name="Google Shape;132;p32"/>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1 column" type="tx">
  <p:cSld name="TITLE_AND_BODY">
    <p:bg>
      <p:bgPr>
        <a:blipFill>
          <a:blip r:embed="rId2">
            <a:alphaModFix/>
          </a:blip>
          <a:stretch>
            <a:fillRect/>
          </a:stretch>
        </a:blipFill>
      </p:bgPr>
    </p:bg>
    <p:spTree>
      <p:nvGrpSpPr>
        <p:cNvPr id="21" name="Shape 21"/>
        <p:cNvGrpSpPr/>
        <p:nvPr/>
      </p:nvGrpSpPr>
      <p:grpSpPr>
        <a:xfrm>
          <a:off x="0" y="0"/>
          <a:ext cx="0" cy="0"/>
          <a:chOff x="0" y="0"/>
          <a:chExt cx="0" cy="0"/>
        </a:xfrm>
      </p:grpSpPr>
      <p:pic>
        <p:nvPicPr>
          <p:cNvPr descr="paint_transparent1.png" id="22" name="Google Shape;22;p5"/>
          <p:cNvPicPr preferRelativeResize="0"/>
          <p:nvPr/>
        </p:nvPicPr>
        <p:blipFill>
          <a:blip r:embed="rId3">
            <a:alphaModFix/>
          </a:blip>
          <a:stretch>
            <a:fillRect/>
          </a:stretch>
        </p:blipFill>
        <p:spPr>
          <a:xfrm>
            <a:off x="0" y="0"/>
            <a:ext cx="9144000" cy="5143500"/>
          </a:xfrm>
          <a:prstGeom prst="rect">
            <a:avLst/>
          </a:prstGeom>
          <a:noFill/>
          <a:ln>
            <a:noFill/>
          </a:ln>
        </p:spPr>
      </p:pic>
      <p:sp>
        <p:nvSpPr>
          <p:cNvPr id="23" name="Google Shape;23;p5"/>
          <p:cNvSpPr txBox="1"/>
          <p:nvPr>
            <p:ph type="title"/>
          </p:nvPr>
        </p:nvSpPr>
        <p:spPr>
          <a:xfrm>
            <a:off x="457200" y="1348975"/>
            <a:ext cx="5511300" cy="857400"/>
          </a:xfrm>
          <a:prstGeom prst="rect">
            <a:avLst/>
          </a:prstGeom>
        </p:spPr>
        <p:txBody>
          <a:bodyPr anchorCtr="0" anchor="b" bIns="91425" lIns="91425" spcFirstLastPara="1" rIns="91425" wrap="square" tIns="91425">
            <a:noAutofit/>
          </a:bodyPr>
          <a:lstStyle>
            <a:lvl1pPr lvl="0">
              <a:spcBef>
                <a:spcPts val="0"/>
              </a:spcBef>
              <a:spcAft>
                <a:spcPts val="0"/>
              </a:spcAft>
              <a:buSzPts val="4800"/>
              <a:buFont typeface="Lato Hairline"/>
              <a:buNone/>
              <a:defRPr>
                <a:latin typeface="Lato Hairline"/>
                <a:ea typeface="Lato Hairline"/>
                <a:cs typeface="Lato Hairline"/>
                <a:sym typeface="Lato Hairline"/>
              </a:defRPr>
            </a:lvl1pPr>
            <a:lvl2pPr lvl="1">
              <a:spcBef>
                <a:spcPts val="0"/>
              </a:spcBef>
              <a:spcAft>
                <a:spcPts val="0"/>
              </a:spcAft>
              <a:buSzPts val="4800"/>
              <a:buFont typeface="Lato Hairline"/>
              <a:buNone/>
              <a:defRPr>
                <a:latin typeface="Lato Hairline"/>
                <a:ea typeface="Lato Hairline"/>
                <a:cs typeface="Lato Hairline"/>
                <a:sym typeface="Lato Hairline"/>
              </a:defRPr>
            </a:lvl2pPr>
            <a:lvl3pPr lvl="2">
              <a:spcBef>
                <a:spcPts val="0"/>
              </a:spcBef>
              <a:spcAft>
                <a:spcPts val="0"/>
              </a:spcAft>
              <a:buSzPts val="4800"/>
              <a:buFont typeface="Lato Hairline"/>
              <a:buNone/>
              <a:defRPr>
                <a:latin typeface="Lato Hairline"/>
                <a:ea typeface="Lato Hairline"/>
                <a:cs typeface="Lato Hairline"/>
                <a:sym typeface="Lato Hairline"/>
              </a:defRPr>
            </a:lvl3pPr>
            <a:lvl4pPr lvl="3">
              <a:spcBef>
                <a:spcPts val="0"/>
              </a:spcBef>
              <a:spcAft>
                <a:spcPts val="0"/>
              </a:spcAft>
              <a:buSzPts val="4800"/>
              <a:buFont typeface="Lato Hairline"/>
              <a:buNone/>
              <a:defRPr>
                <a:latin typeface="Lato Hairline"/>
                <a:ea typeface="Lato Hairline"/>
                <a:cs typeface="Lato Hairline"/>
                <a:sym typeface="Lato Hairline"/>
              </a:defRPr>
            </a:lvl4pPr>
            <a:lvl5pPr lvl="4">
              <a:spcBef>
                <a:spcPts val="0"/>
              </a:spcBef>
              <a:spcAft>
                <a:spcPts val="0"/>
              </a:spcAft>
              <a:buSzPts val="4800"/>
              <a:buFont typeface="Lato Hairline"/>
              <a:buNone/>
              <a:defRPr>
                <a:latin typeface="Lato Hairline"/>
                <a:ea typeface="Lato Hairline"/>
                <a:cs typeface="Lato Hairline"/>
                <a:sym typeface="Lato Hairline"/>
              </a:defRPr>
            </a:lvl5pPr>
            <a:lvl6pPr lvl="5">
              <a:spcBef>
                <a:spcPts val="0"/>
              </a:spcBef>
              <a:spcAft>
                <a:spcPts val="0"/>
              </a:spcAft>
              <a:buSzPts val="4800"/>
              <a:buFont typeface="Lato Hairline"/>
              <a:buNone/>
              <a:defRPr>
                <a:latin typeface="Lato Hairline"/>
                <a:ea typeface="Lato Hairline"/>
                <a:cs typeface="Lato Hairline"/>
                <a:sym typeface="Lato Hairline"/>
              </a:defRPr>
            </a:lvl6pPr>
            <a:lvl7pPr lvl="6">
              <a:spcBef>
                <a:spcPts val="0"/>
              </a:spcBef>
              <a:spcAft>
                <a:spcPts val="0"/>
              </a:spcAft>
              <a:buSzPts val="4800"/>
              <a:buFont typeface="Lato Hairline"/>
              <a:buNone/>
              <a:defRPr>
                <a:latin typeface="Lato Hairline"/>
                <a:ea typeface="Lato Hairline"/>
                <a:cs typeface="Lato Hairline"/>
                <a:sym typeface="Lato Hairline"/>
              </a:defRPr>
            </a:lvl7pPr>
            <a:lvl8pPr lvl="7">
              <a:spcBef>
                <a:spcPts val="0"/>
              </a:spcBef>
              <a:spcAft>
                <a:spcPts val="0"/>
              </a:spcAft>
              <a:buSzPts val="4800"/>
              <a:buFont typeface="Lato Hairline"/>
              <a:buNone/>
              <a:defRPr>
                <a:latin typeface="Lato Hairline"/>
                <a:ea typeface="Lato Hairline"/>
                <a:cs typeface="Lato Hairline"/>
                <a:sym typeface="Lato Hairline"/>
              </a:defRPr>
            </a:lvl8pPr>
            <a:lvl9pPr lvl="8">
              <a:spcBef>
                <a:spcPts val="0"/>
              </a:spcBef>
              <a:spcAft>
                <a:spcPts val="0"/>
              </a:spcAft>
              <a:buSzPts val="4800"/>
              <a:buFont typeface="Lato Hairline"/>
              <a:buNone/>
              <a:defRPr>
                <a:latin typeface="Lato Hairline"/>
                <a:ea typeface="Lato Hairline"/>
                <a:cs typeface="Lato Hairline"/>
                <a:sym typeface="Lato Hairline"/>
              </a:defRPr>
            </a:lvl9pPr>
          </a:lstStyle>
          <a:p/>
        </p:txBody>
      </p:sp>
      <p:sp>
        <p:nvSpPr>
          <p:cNvPr id="24" name="Google Shape;24;p5"/>
          <p:cNvSpPr txBox="1"/>
          <p:nvPr>
            <p:ph idx="1" type="body"/>
          </p:nvPr>
        </p:nvSpPr>
        <p:spPr>
          <a:xfrm>
            <a:off x="457200" y="2244400"/>
            <a:ext cx="5511300" cy="2605200"/>
          </a:xfrm>
          <a:prstGeom prst="rect">
            <a:avLst/>
          </a:prstGeom>
        </p:spPr>
        <p:txBody>
          <a:bodyPr anchorCtr="0" anchor="t" bIns="91425" lIns="91425" spcFirstLastPara="1" rIns="91425" wrap="square" tIns="91425">
            <a:noAutofit/>
          </a:bodyPr>
          <a:lstStyle>
            <a:lvl1pPr indent="-342900" lvl="0" marL="457200">
              <a:spcBef>
                <a:spcPts val="600"/>
              </a:spcBef>
              <a:spcAft>
                <a:spcPts val="0"/>
              </a:spcAft>
              <a:buSzPts val="1800"/>
              <a:buChar char="×"/>
              <a:defRPr/>
            </a:lvl1pPr>
            <a:lvl2pPr indent="-342900" lvl="1" marL="914400">
              <a:spcBef>
                <a:spcPts val="0"/>
              </a:spcBef>
              <a:spcAft>
                <a:spcPts val="0"/>
              </a:spcAft>
              <a:buSzPts val="1800"/>
              <a:buChar char="×"/>
              <a:defRPr/>
            </a:lvl2pPr>
            <a:lvl3pPr indent="-342900" lvl="2" marL="1371600">
              <a:spcBef>
                <a:spcPts val="0"/>
              </a:spcBef>
              <a:spcAft>
                <a:spcPts val="0"/>
              </a:spcAft>
              <a:buSzPts val="1800"/>
              <a:buChar char="×"/>
              <a:defRPr/>
            </a:lvl3pPr>
            <a:lvl4pPr indent="-342900" lvl="3" marL="1828800">
              <a:spcBef>
                <a:spcPts val="0"/>
              </a:spcBef>
              <a:spcAft>
                <a:spcPts val="0"/>
              </a:spcAft>
              <a:buSzPts val="1800"/>
              <a:buChar char="×"/>
              <a:defRPr/>
            </a:lvl4pPr>
            <a:lvl5pPr indent="-342900" lvl="4" marL="2286000">
              <a:spcBef>
                <a:spcPts val="0"/>
              </a:spcBef>
              <a:spcAft>
                <a:spcPts val="0"/>
              </a:spcAft>
              <a:buSzPts val="1800"/>
              <a:buChar char="○"/>
              <a:defRPr/>
            </a:lvl5pPr>
            <a:lvl6pPr indent="-342900" lvl="5" marL="2743200">
              <a:spcBef>
                <a:spcPts val="0"/>
              </a:spcBef>
              <a:spcAft>
                <a:spcPts val="0"/>
              </a:spcAft>
              <a:buSzPts val="1800"/>
              <a:buChar char="■"/>
              <a:defRPr/>
            </a:lvl6pPr>
            <a:lvl7pPr indent="-342900" lvl="6" marL="3200400">
              <a:spcBef>
                <a:spcPts val="0"/>
              </a:spcBef>
              <a:spcAft>
                <a:spcPts val="0"/>
              </a:spcAft>
              <a:buSzPts val="1800"/>
              <a:buChar char="●"/>
              <a:defRPr/>
            </a:lvl7pPr>
            <a:lvl8pPr indent="-342900" lvl="7" marL="3657600">
              <a:spcBef>
                <a:spcPts val="0"/>
              </a:spcBef>
              <a:spcAft>
                <a:spcPts val="0"/>
              </a:spcAft>
              <a:buSzPts val="1800"/>
              <a:buChar char="○"/>
              <a:defRPr/>
            </a:lvl8pPr>
            <a:lvl9pPr indent="-342900" lvl="8" marL="4114800">
              <a:spcBef>
                <a:spcPts val="0"/>
              </a:spcBef>
              <a:spcAft>
                <a:spcPts val="0"/>
              </a:spcAft>
              <a:buSzPts val="1800"/>
              <a:buChar char="■"/>
              <a:defRPr/>
            </a:lvl9pPr>
          </a:lstStyle>
          <a:p/>
        </p:txBody>
      </p:sp>
      <p:sp>
        <p:nvSpPr>
          <p:cNvPr id="25" name="Google Shape;25;p5"/>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2 columns" type="twoColTx">
  <p:cSld name="TITLE_AND_TWO_COLUMNS">
    <p:bg>
      <p:bgPr>
        <a:blipFill>
          <a:blip r:embed="rId2">
            <a:alphaModFix/>
          </a:blip>
          <a:stretch>
            <a:fillRect/>
          </a:stretch>
        </a:blipFill>
      </p:bgPr>
    </p:bg>
    <p:spTree>
      <p:nvGrpSpPr>
        <p:cNvPr id="26" name="Shape 26"/>
        <p:cNvGrpSpPr/>
        <p:nvPr/>
      </p:nvGrpSpPr>
      <p:grpSpPr>
        <a:xfrm>
          <a:off x="0" y="0"/>
          <a:ext cx="0" cy="0"/>
          <a:chOff x="0" y="0"/>
          <a:chExt cx="0" cy="0"/>
        </a:xfrm>
      </p:grpSpPr>
      <p:pic>
        <p:nvPicPr>
          <p:cNvPr descr="paint_transparent1.png" id="27" name="Google Shape;27;p6"/>
          <p:cNvPicPr preferRelativeResize="0"/>
          <p:nvPr/>
        </p:nvPicPr>
        <p:blipFill>
          <a:blip r:embed="rId3">
            <a:alphaModFix/>
          </a:blip>
          <a:stretch>
            <a:fillRect/>
          </a:stretch>
        </p:blipFill>
        <p:spPr>
          <a:xfrm>
            <a:off x="0" y="0"/>
            <a:ext cx="9144000" cy="5143500"/>
          </a:xfrm>
          <a:prstGeom prst="rect">
            <a:avLst/>
          </a:prstGeom>
          <a:noFill/>
          <a:ln>
            <a:noFill/>
          </a:ln>
        </p:spPr>
      </p:pic>
      <p:sp>
        <p:nvSpPr>
          <p:cNvPr id="28" name="Google Shape;28;p6"/>
          <p:cNvSpPr txBox="1"/>
          <p:nvPr>
            <p:ph type="title"/>
          </p:nvPr>
        </p:nvSpPr>
        <p:spPr>
          <a:xfrm>
            <a:off x="457200" y="1348975"/>
            <a:ext cx="5511300" cy="857400"/>
          </a:xfrm>
          <a:prstGeom prst="rect">
            <a:avLst/>
          </a:prstGeom>
        </p:spPr>
        <p:txBody>
          <a:bodyPr anchorCtr="0" anchor="b" bIns="91425" lIns="91425" spcFirstLastPara="1" rIns="91425" wrap="square" tIns="91425">
            <a:noAutofit/>
          </a:bodyPr>
          <a:lstStyle>
            <a:lvl1pPr lvl="0">
              <a:spcBef>
                <a:spcPts val="0"/>
              </a:spcBef>
              <a:spcAft>
                <a:spcPts val="0"/>
              </a:spcAft>
              <a:buSzPts val="4800"/>
              <a:buNone/>
              <a:defRPr/>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p:txBody>
      </p:sp>
      <p:sp>
        <p:nvSpPr>
          <p:cNvPr id="29" name="Google Shape;29;p6"/>
          <p:cNvSpPr txBox="1"/>
          <p:nvPr>
            <p:ph idx="1" type="body"/>
          </p:nvPr>
        </p:nvSpPr>
        <p:spPr>
          <a:xfrm>
            <a:off x="457200" y="2211825"/>
            <a:ext cx="2675100" cy="2637900"/>
          </a:xfrm>
          <a:prstGeom prst="rect">
            <a:avLst/>
          </a:prstGeom>
        </p:spPr>
        <p:txBody>
          <a:bodyPr anchorCtr="0" anchor="t" bIns="91425" lIns="91425" spcFirstLastPara="1" rIns="91425" wrap="square" tIns="91425">
            <a:noAutofit/>
          </a:bodyPr>
          <a:lstStyle>
            <a:lvl1pPr indent="-330200" lvl="0" marL="457200">
              <a:spcBef>
                <a:spcPts val="600"/>
              </a:spcBef>
              <a:spcAft>
                <a:spcPts val="0"/>
              </a:spcAft>
              <a:buSzPts val="1600"/>
              <a:buChar char="×"/>
              <a:defRPr sz="1600"/>
            </a:lvl1pPr>
            <a:lvl2pPr indent="-330200" lvl="1" marL="914400">
              <a:spcBef>
                <a:spcPts val="0"/>
              </a:spcBef>
              <a:spcAft>
                <a:spcPts val="0"/>
              </a:spcAft>
              <a:buSzPts val="1600"/>
              <a:buChar char="×"/>
              <a:defRPr sz="1600"/>
            </a:lvl2pPr>
            <a:lvl3pPr indent="-330200" lvl="2" marL="1371600">
              <a:spcBef>
                <a:spcPts val="0"/>
              </a:spcBef>
              <a:spcAft>
                <a:spcPts val="0"/>
              </a:spcAft>
              <a:buSzPts val="1600"/>
              <a:buChar char="×"/>
              <a:defRPr sz="1600"/>
            </a:lvl3pPr>
            <a:lvl4pPr indent="-330200" lvl="3" marL="1828800">
              <a:spcBef>
                <a:spcPts val="0"/>
              </a:spcBef>
              <a:spcAft>
                <a:spcPts val="0"/>
              </a:spcAft>
              <a:buSzPts val="1600"/>
              <a:buChar char="×"/>
              <a:defRPr sz="1600"/>
            </a:lvl4pPr>
            <a:lvl5pPr indent="-330200" lvl="4" marL="2286000">
              <a:spcBef>
                <a:spcPts val="0"/>
              </a:spcBef>
              <a:spcAft>
                <a:spcPts val="0"/>
              </a:spcAft>
              <a:buSzPts val="1600"/>
              <a:buChar char="○"/>
              <a:defRPr sz="1600"/>
            </a:lvl5pPr>
            <a:lvl6pPr indent="-330200" lvl="5" marL="2743200">
              <a:spcBef>
                <a:spcPts val="0"/>
              </a:spcBef>
              <a:spcAft>
                <a:spcPts val="0"/>
              </a:spcAft>
              <a:buSzPts val="1600"/>
              <a:buChar char="■"/>
              <a:defRPr sz="1600"/>
            </a:lvl6pPr>
            <a:lvl7pPr indent="-330200" lvl="6" marL="3200400">
              <a:spcBef>
                <a:spcPts val="0"/>
              </a:spcBef>
              <a:spcAft>
                <a:spcPts val="0"/>
              </a:spcAft>
              <a:buSzPts val="1600"/>
              <a:buChar char="●"/>
              <a:defRPr sz="1600"/>
            </a:lvl7pPr>
            <a:lvl8pPr indent="-330200" lvl="7" marL="3657600">
              <a:spcBef>
                <a:spcPts val="0"/>
              </a:spcBef>
              <a:spcAft>
                <a:spcPts val="0"/>
              </a:spcAft>
              <a:buSzPts val="1600"/>
              <a:buChar char="○"/>
              <a:defRPr sz="1600"/>
            </a:lvl8pPr>
            <a:lvl9pPr indent="-330200" lvl="8" marL="4114800">
              <a:spcBef>
                <a:spcPts val="0"/>
              </a:spcBef>
              <a:spcAft>
                <a:spcPts val="0"/>
              </a:spcAft>
              <a:buSzPts val="1600"/>
              <a:buChar char="■"/>
              <a:defRPr sz="1600"/>
            </a:lvl9pPr>
          </a:lstStyle>
          <a:p/>
        </p:txBody>
      </p:sp>
      <p:sp>
        <p:nvSpPr>
          <p:cNvPr id="30" name="Google Shape;30;p6"/>
          <p:cNvSpPr txBox="1"/>
          <p:nvPr>
            <p:ph idx="2" type="body"/>
          </p:nvPr>
        </p:nvSpPr>
        <p:spPr>
          <a:xfrm>
            <a:off x="3293406" y="2211825"/>
            <a:ext cx="2675100" cy="2637900"/>
          </a:xfrm>
          <a:prstGeom prst="rect">
            <a:avLst/>
          </a:prstGeom>
        </p:spPr>
        <p:txBody>
          <a:bodyPr anchorCtr="0" anchor="t" bIns="91425" lIns="91425" spcFirstLastPara="1" rIns="91425" wrap="square" tIns="91425">
            <a:noAutofit/>
          </a:bodyPr>
          <a:lstStyle>
            <a:lvl1pPr indent="-330200" lvl="0" marL="457200">
              <a:spcBef>
                <a:spcPts val="600"/>
              </a:spcBef>
              <a:spcAft>
                <a:spcPts val="0"/>
              </a:spcAft>
              <a:buSzPts val="1600"/>
              <a:buChar char="×"/>
              <a:defRPr sz="1600"/>
            </a:lvl1pPr>
            <a:lvl2pPr indent="-330200" lvl="1" marL="914400">
              <a:spcBef>
                <a:spcPts val="0"/>
              </a:spcBef>
              <a:spcAft>
                <a:spcPts val="0"/>
              </a:spcAft>
              <a:buSzPts val="1600"/>
              <a:buChar char="×"/>
              <a:defRPr sz="1600"/>
            </a:lvl2pPr>
            <a:lvl3pPr indent="-330200" lvl="2" marL="1371600">
              <a:spcBef>
                <a:spcPts val="0"/>
              </a:spcBef>
              <a:spcAft>
                <a:spcPts val="0"/>
              </a:spcAft>
              <a:buSzPts val="1600"/>
              <a:buChar char="×"/>
              <a:defRPr sz="1600"/>
            </a:lvl3pPr>
            <a:lvl4pPr indent="-330200" lvl="3" marL="1828800">
              <a:spcBef>
                <a:spcPts val="0"/>
              </a:spcBef>
              <a:spcAft>
                <a:spcPts val="0"/>
              </a:spcAft>
              <a:buSzPts val="1600"/>
              <a:buChar char="×"/>
              <a:defRPr sz="1600"/>
            </a:lvl4pPr>
            <a:lvl5pPr indent="-330200" lvl="4" marL="2286000">
              <a:spcBef>
                <a:spcPts val="0"/>
              </a:spcBef>
              <a:spcAft>
                <a:spcPts val="0"/>
              </a:spcAft>
              <a:buSzPts val="1600"/>
              <a:buChar char="○"/>
              <a:defRPr sz="1600"/>
            </a:lvl5pPr>
            <a:lvl6pPr indent="-330200" lvl="5" marL="2743200">
              <a:spcBef>
                <a:spcPts val="0"/>
              </a:spcBef>
              <a:spcAft>
                <a:spcPts val="0"/>
              </a:spcAft>
              <a:buSzPts val="1600"/>
              <a:buChar char="■"/>
              <a:defRPr sz="1600"/>
            </a:lvl6pPr>
            <a:lvl7pPr indent="-330200" lvl="6" marL="3200400">
              <a:spcBef>
                <a:spcPts val="0"/>
              </a:spcBef>
              <a:spcAft>
                <a:spcPts val="0"/>
              </a:spcAft>
              <a:buSzPts val="1600"/>
              <a:buChar char="●"/>
              <a:defRPr sz="1600"/>
            </a:lvl7pPr>
            <a:lvl8pPr indent="-330200" lvl="7" marL="3657600">
              <a:spcBef>
                <a:spcPts val="0"/>
              </a:spcBef>
              <a:spcAft>
                <a:spcPts val="0"/>
              </a:spcAft>
              <a:buSzPts val="1600"/>
              <a:buChar char="○"/>
              <a:defRPr sz="1600"/>
            </a:lvl8pPr>
            <a:lvl9pPr indent="-330200" lvl="8" marL="4114800">
              <a:spcBef>
                <a:spcPts val="0"/>
              </a:spcBef>
              <a:spcAft>
                <a:spcPts val="0"/>
              </a:spcAft>
              <a:buSzPts val="1600"/>
              <a:buChar char="■"/>
              <a:defRPr sz="1600"/>
            </a:lvl9pPr>
          </a:lstStyle>
          <a:p/>
        </p:txBody>
      </p:sp>
      <p:sp>
        <p:nvSpPr>
          <p:cNvPr id="31" name="Google Shape;31;p6"/>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3 columns">
  <p:cSld name="TITLE_AND_TWO_COLUMNS_1">
    <p:bg>
      <p:bgPr>
        <a:blipFill>
          <a:blip r:embed="rId2">
            <a:alphaModFix/>
          </a:blip>
          <a:stretch>
            <a:fillRect/>
          </a:stretch>
        </a:blipFill>
      </p:bgPr>
    </p:bg>
    <p:spTree>
      <p:nvGrpSpPr>
        <p:cNvPr id="32" name="Shape 32"/>
        <p:cNvGrpSpPr/>
        <p:nvPr/>
      </p:nvGrpSpPr>
      <p:grpSpPr>
        <a:xfrm>
          <a:off x="0" y="0"/>
          <a:ext cx="0" cy="0"/>
          <a:chOff x="0" y="0"/>
          <a:chExt cx="0" cy="0"/>
        </a:xfrm>
      </p:grpSpPr>
      <p:pic>
        <p:nvPicPr>
          <p:cNvPr descr="paint_transparent1.png" id="33" name="Google Shape;33;p7"/>
          <p:cNvPicPr preferRelativeResize="0"/>
          <p:nvPr/>
        </p:nvPicPr>
        <p:blipFill>
          <a:blip r:embed="rId3">
            <a:alphaModFix/>
          </a:blip>
          <a:stretch>
            <a:fillRect/>
          </a:stretch>
        </p:blipFill>
        <p:spPr>
          <a:xfrm>
            <a:off x="0" y="0"/>
            <a:ext cx="9144000" cy="5143500"/>
          </a:xfrm>
          <a:prstGeom prst="rect">
            <a:avLst/>
          </a:prstGeom>
          <a:noFill/>
          <a:ln>
            <a:noFill/>
          </a:ln>
        </p:spPr>
      </p:pic>
      <p:sp>
        <p:nvSpPr>
          <p:cNvPr id="34" name="Google Shape;34;p7"/>
          <p:cNvSpPr txBox="1"/>
          <p:nvPr>
            <p:ph type="title"/>
          </p:nvPr>
        </p:nvSpPr>
        <p:spPr>
          <a:xfrm>
            <a:off x="457200" y="1348975"/>
            <a:ext cx="5511300" cy="857400"/>
          </a:xfrm>
          <a:prstGeom prst="rect">
            <a:avLst/>
          </a:prstGeom>
        </p:spPr>
        <p:txBody>
          <a:bodyPr anchorCtr="0" anchor="b" bIns="91425" lIns="91425" spcFirstLastPara="1" rIns="91425" wrap="square" tIns="91425">
            <a:noAutofit/>
          </a:bodyPr>
          <a:lstStyle>
            <a:lvl1pPr lvl="0" rtl="0">
              <a:spcBef>
                <a:spcPts val="0"/>
              </a:spcBef>
              <a:spcAft>
                <a:spcPts val="0"/>
              </a:spcAft>
              <a:buSzPts val="4800"/>
              <a:buNone/>
              <a:defRPr/>
            </a:lvl1pPr>
            <a:lvl2pPr lvl="1" rtl="0">
              <a:spcBef>
                <a:spcPts val="0"/>
              </a:spcBef>
              <a:spcAft>
                <a:spcPts val="0"/>
              </a:spcAft>
              <a:buSzPts val="4800"/>
              <a:buNone/>
              <a:defRPr/>
            </a:lvl2pPr>
            <a:lvl3pPr lvl="2" rtl="0">
              <a:spcBef>
                <a:spcPts val="0"/>
              </a:spcBef>
              <a:spcAft>
                <a:spcPts val="0"/>
              </a:spcAft>
              <a:buSzPts val="4800"/>
              <a:buNone/>
              <a:defRPr/>
            </a:lvl3pPr>
            <a:lvl4pPr lvl="3" rtl="0">
              <a:spcBef>
                <a:spcPts val="0"/>
              </a:spcBef>
              <a:spcAft>
                <a:spcPts val="0"/>
              </a:spcAft>
              <a:buSzPts val="4800"/>
              <a:buNone/>
              <a:defRPr/>
            </a:lvl4pPr>
            <a:lvl5pPr lvl="4" rtl="0">
              <a:spcBef>
                <a:spcPts val="0"/>
              </a:spcBef>
              <a:spcAft>
                <a:spcPts val="0"/>
              </a:spcAft>
              <a:buSzPts val="4800"/>
              <a:buNone/>
              <a:defRPr/>
            </a:lvl5pPr>
            <a:lvl6pPr lvl="5" rtl="0">
              <a:spcBef>
                <a:spcPts val="0"/>
              </a:spcBef>
              <a:spcAft>
                <a:spcPts val="0"/>
              </a:spcAft>
              <a:buSzPts val="4800"/>
              <a:buNone/>
              <a:defRPr/>
            </a:lvl6pPr>
            <a:lvl7pPr lvl="6" rtl="0">
              <a:spcBef>
                <a:spcPts val="0"/>
              </a:spcBef>
              <a:spcAft>
                <a:spcPts val="0"/>
              </a:spcAft>
              <a:buSzPts val="4800"/>
              <a:buNone/>
              <a:defRPr/>
            </a:lvl7pPr>
            <a:lvl8pPr lvl="7" rtl="0">
              <a:spcBef>
                <a:spcPts val="0"/>
              </a:spcBef>
              <a:spcAft>
                <a:spcPts val="0"/>
              </a:spcAft>
              <a:buSzPts val="4800"/>
              <a:buNone/>
              <a:defRPr/>
            </a:lvl8pPr>
            <a:lvl9pPr lvl="8" rtl="0">
              <a:spcBef>
                <a:spcPts val="0"/>
              </a:spcBef>
              <a:spcAft>
                <a:spcPts val="0"/>
              </a:spcAft>
              <a:buSzPts val="4800"/>
              <a:buNone/>
              <a:defRPr/>
            </a:lvl9pPr>
          </a:lstStyle>
          <a:p/>
        </p:txBody>
      </p:sp>
      <p:sp>
        <p:nvSpPr>
          <p:cNvPr id="35" name="Google Shape;35;p7"/>
          <p:cNvSpPr txBox="1"/>
          <p:nvPr>
            <p:ph idx="1" type="body"/>
          </p:nvPr>
        </p:nvSpPr>
        <p:spPr>
          <a:xfrm>
            <a:off x="489775" y="2312475"/>
            <a:ext cx="1831500" cy="2613300"/>
          </a:xfrm>
          <a:prstGeom prst="rect">
            <a:avLst/>
          </a:prstGeom>
        </p:spPr>
        <p:txBody>
          <a:bodyPr anchorCtr="0" anchor="t" bIns="91425" lIns="91425" spcFirstLastPara="1" rIns="91425" wrap="square" tIns="91425">
            <a:noAutofit/>
          </a:bodyPr>
          <a:lstStyle>
            <a:lvl1pPr indent="-304800" lvl="0" marL="457200" rtl="0">
              <a:spcBef>
                <a:spcPts val="60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36" name="Google Shape;36;p7"/>
          <p:cNvSpPr txBox="1"/>
          <p:nvPr>
            <p:ph idx="2" type="body"/>
          </p:nvPr>
        </p:nvSpPr>
        <p:spPr>
          <a:xfrm>
            <a:off x="2415136" y="2312475"/>
            <a:ext cx="1831500" cy="2613300"/>
          </a:xfrm>
          <a:prstGeom prst="rect">
            <a:avLst/>
          </a:prstGeom>
        </p:spPr>
        <p:txBody>
          <a:bodyPr anchorCtr="0" anchor="t" bIns="91425" lIns="91425" spcFirstLastPara="1" rIns="91425" wrap="square" tIns="91425">
            <a:noAutofit/>
          </a:bodyPr>
          <a:lstStyle>
            <a:lvl1pPr indent="-304800" lvl="0" marL="457200" rtl="0">
              <a:spcBef>
                <a:spcPts val="60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37" name="Google Shape;37;p7"/>
          <p:cNvSpPr txBox="1"/>
          <p:nvPr>
            <p:ph idx="3" type="body"/>
          </p:nvPr>
        </p:nvSpPr>
        <p:spPr>
          <a:xfrm>
            <a:off x="4340497" y="2312475"/>
            <a:ext cx="1831500" cy="2613300"/>
          </a:xfrm>
          <a:prstGeom prst="rect">
            <a:avLst/>
          </a:prstGeom>
        </p:spPr>
        <p:txBody>
          <a:bodyPr anchorCtr="0" anchor="t" bIns="91425" lIns="91425" spcFirstLastPara="1" rIns="91425" wrap="square" tIns="91425">
            <a:noAutofit/>
          </a:bodyPr>
          <a:lstStyle>
            <a:lvl1pPr indent="-304800" lvl="0" marL="457200" rtl="0">
              <a:spcBef>
                <a:spcPts val="60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38" name="Google Shape;38;p7"/>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bg>
      <p:bgPr>
        <a:blipFill>
          <a:blip r:embed="rId2">
            <a:alphaModFix/>
          </a:blip>
          <a:stretch>
            <a:fillRect/>
          </a:stretch>
        </a:blipFill>
      </p:bgPr>
    </p:bg>
    <p:spTree>
      <p:nvGrpSpPr>
        <p:cNvPr id="39" name="Shape 39"/>
        <p:cNvGrpSpPr/>
        <p:nvPr/>
      </p:nvGrpSpPr>
      <p:grpSpPr>
        <a:xfrm>
          <a:off x="0" y="0"/>
          <a:ext cx="0" cy="0"/>
          <a:chOff x="0" y="0"/>
          <a:chExt cx="0" cy="0"/>
        </a:xfrm>
      </p:grpSpPr>
      <p:pic>
        <p:nvPicPr>
          <p:cNvPr descr="paint_transparent1.png" id="40" name="Google Shape;40;p8"/>
          <p:cNvPicPr preferRelativeResize="0"/>
          <p:nvPr/>
        </p:nvPicPr>
        <p:blipFill>
          <a:blip r:embed="rId3">
            <a:alphaModFix/>
          </a:blip>
          <a:stretch>
            <a:fillRect/>
          </a:stretch>
        </p:blipFill>
        <p:spPr>
          <a:xfrm>
            <a:off x="0" y="0"/>
            <a:ext cx="9144000" cy="5143500"/>
          </a:xfrm>
          <a:prstGeom prst="rect">
            <a:avLst/>
          </a:prstGeom>
          <a:noFill/>
          <a:ln>
            <a:noFill/>
          </a:ln>
        </p:spPr>
      </p:pic>
      <p:sp>
        <p:nvSpPr>
          <p:cNvPr id="41" name="Google Shape;41;p8"/>
          <p:cNvSpPr txBox="1"/>
          <p:nvPr>
            <p:ph type="title"/>
          </p:nvPr>
        </p:nvSpPr>
        <p:spPr>
          <a:xfrm>
            <a:off x="457200" y="1348975"/>
            <a:ext cx="5511300" cy="857400"/>
          </a:xfrm>
          <a:prstGeom prst="rect">
            <a:avLst/>
          </a:prstGeom>
        </p:spPr>
        <p:txBody>
          <a:bodyPr anchorCtr="0" anchor="b" bIns="91425" lIns="91425" spcFirstLastPara="1" rIns="91425" wrap="square" tIns="91425">
            <a:noAutofit/>
          </a:bodyPr>
          <a:lstStyle>
            <a:lvl1pPr lvl="0">
              <a:spcBef>
                <a:spcPts val="0"/>
              </a:spcBef>
              <a:spcAft>
                <a:spcPts val="0"/>
              </a:spcAft>
              <a:buSzPts val="4800"/>
              <a:buNone/>
              <a:defRPr/>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p:txBody>
      </p:sp>
      <p:sp>
        <p:nvSpPr>
          <p:cNvPr id="42" name="Google Shape;42;p8"/>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bg>
      <p:bgPr>
        <a:blipFill>
          <a:blip r:embed="rId2">
            <a:alphaModFix/>
          </a:blip>
          <a:stretch>
            <a:fillRect/>
          </a:stretch>
        </a:blipFill>
      </p:bgPr>
    </p:bg>
    <p:spTree>
      <p:nvGrpSpPr>
        <p:cNvPr id="43" name="Shape 43"/>
        <p:cNvGrpSpPr/>
        <p:nvPr/>
      </p:nvGrpSpPr>
      <p:grpSpPr>
        <a:xfrm>
          <a:off x="0" y="0"/>
          <a:ext cx="0" cy="0"/>
          <a:chOff x="0" y="0"/>
          <a:chExt cx="0" cy="0"/>
        </a:xfrm>
      </p:grpSpPr>
      <p:pic>
        <p:nvPicPr>
          <p:cNvPr descr="paint_transparent1.png" id="44" name="Google Shape;44;p9"/>
          <p:cNvPicPr preferRelativeResize="0"/>
          <p:nvPr/>
        </p:nvPicPr>
        <p:blipFill>
          <a:blip r:embed="rId3">
            <a:alphaModFix/>
          </a:blip>
          <a:stretch>
            <a:fillRect/>
          </a:stretch>
        </p:blipFill>
        <p:spPr>
          <a:xfrm>
            <a:off x="0" y="0"/>
            <a:ext cx="9144000" cy="5143500"/>
          </a:xfrm>
          <a:prstGeom prst="rect">
            <a:avLst/>
          </a:prstGeom>
          <a:noFill/>
          <a:ln>
            <a:noFill/>
          </a:ln>
        </p:spPr>
      </p:pic>
      <p:sp>
        <p:nvSpPr>
          <p:cNvPr id="45" name="Google Shape;45;p9"/>
          <p:cNvSpPr txBox="1"/>
          <p:nvPr>
            <p:ph idx="1" type="body"/>
          </p:nvPr>
        </p:nvSpPr>
        <p:spPr>
          <a:xfrm>
            <a:off x="457200" y="4406309"/>
            <a:ext cx="8229600" cy="519600"/>
          </a:xfrm>
          <a:prstGeom prst="rect">
            <a:avLst/>
          </a:prstGeom>
        </p:spPr>
        <p:txBody>
          <a:bodyPr anchorCtr="0" anchor="t" bIns="91425" lIns="91425" spcFirstLastPara="1" rIns="91425" wrap="square" tIns="91425">
            <a:noAutofit/>
          </a:bodyPr>
          <a:lstStyle>
            <a:lvl1pPr indent="-228600" lvl="0" marL="457200">
              <a:spcBef>
                <a:spcPts val="360"/>
              </a:spcBef>
              <a:spcAft>
                <a:spcPts val="0"/>
              </a:spcAft>
              <a:buSzPts val="1400"/>
              <a:buNone/>
              <a:defRPr sz="1400"/>
            </a:lvl1pPr>
          </a:lstStyle>
          <a:p/>
        </p:txBody>
      </p:sp>
      <p:sp>
        <p:nvSpPr>
          <p:cNvPr id="46" name="Google Shape;46;p9"/>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circle" type="blank">
  <p:cSld name="BLANK">
    <p:bg>
      <p:bgPr>
        <a:blipFill>
          <a:blip r:embed="rId2">
            <a:alphaModFix/>
          </a:blip>
          <a:stretch>
            <a:fillRect/>
          </a:stretch>
        </a:blipFill>
      </p:bgPr>
    </p:bg>
    <p:spTree>
      <p:nvGrpSpPr>
        <p:cNvPr id="47" name="Shape 47"/>
        <p:cNvGrpSpPr/>
        <p:nvPr/>
      </p:nvGrpSpPr>
      <p:grpSpPr>
        <a:xfrm>
          <a:off x="0" y="0"/>
          <a:ext cx="0" cy="0"/>
          <a:chOff x="0" y="0"/>
          <a:chExt cx="0" cy="0"/>
        </a:xfrm>
      </p:grpSpPr>
      <p:pic>
        <p:nvPicPr>
          <p:cNvPr descr="paint_transparent4.png" id="48" name="Google Shape;48;p10"/>
          <p:cNvPicPr preferRelativeResize="0"/>
          <p:nvPr/>
        </p:nvPicPr>
        <p:blipFill>
          <a:blip r:embed="rId3">
            <a:alphaModFix/>
          </a:blip>
          <a:stretch>
            <a:fillRect/>
          </a:stretch>
        </p:blipFill>
        <p:spPr>
          <a:xfrm>
            <a:off x="0" y="0"/>
            <a:ext cx="9144000" cy="5143513"/>
          </a:xfrm>
          <a:prstGeom prst="rect">
            <a:avLst/>
          </a:prstGeom>
          <a:noFill/>
          <a:ln>
            <a:noFill/>
          </a:ln>
        </p:spPr>
      </p:pic>
      <p:sp>
        <p:nvSpPr>
          <p:cNvPr id="49" name="Google Shape;49;p10"/>
          <p:cNvSpPr txBox="1"/>
          <p:nvPr>
            <p:ph idx="12" type="sldNum"/>
          </p:nvPr>
        </p:nvSpPr>
        <p:spPr>
          <a:xfrm>
            <a:off x="4297650" y="4673651"/>
            <a:ext cx="548700" cy="393600"/>
          </a:xfrm>
          <a:prstGeom prst="rect">
            <a:avLst/>
          </a:prstGeom>
        </p:spPr>
        <p:txBody>
          <a:bodyPr anchorCtr="0" anchor="ctr" bIns="91425" lIns="91425" spcFirstLastPara="1" rIns="91425" wrap="square" tIns="91425">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32" Type="http://schemas.openxmlformats.org/officeDocument/2006/relationships/theme" Target="../theme/theme2.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
    <p:bg>
      <p:bgPr>
        <a:solidFill>
          <a:srgbClr val="CCCCCC"/>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1348975"/>
            <a:ext cx="5511300" cy="857400"/>
          </a:xfrm>
          <a:prstGeom prst="rect">
            <a:avLst/>
          </a:prstGeom>
          <a:noFill/>
          <a:ln>
            <a:noFill/>
          </a:ln>
        </p:spPr>
        <p:txBody>
          <a:bodyPr anchorCtr="0" anchor="b" bIns="91425" lIns="91425" spcFirstLastPara="1" rIns="91425" wrap="square" tIns="91425">
            <a:noAutofit/>
          </a:bodyPr>
          <a:lstStyle>
            <a:lvl1pPr lvl="0">
              <a:spcBef>
                <a:spcPts val="0"/>
              </a:spcBef>
              <a:spcAft>
                <a:spcPts val="0"/>
              </a:spcAft>
              <a:buClr>
                <a:srgbClr val="434343"/>
              </a:buClr>
              <a:buSzPts val="4800"/>
              <a:buFont typeface="Lato Hairline"/>
              <a:buNone/>
              <a:defRPr sz="4800">
                <a:solidFill>
                  <a:srgbClr val="434343"/>
                </a:solidFill>
                <a:latin typeface="Lato Hairline"/>
                <a:ea typeface="Lato Hairline"/>
                <a:cs typeface="Lato Hairline"/>
                <a:sym typeface="Lato Hairline"/>
              </a:defRPr>
            </a:lvl1pPr>
            <a:lvl2pPr lvl="1">
              <a:spcBef>
                <a:spcPts val="0"/>
              </a:spcBef>
              <a:spcAft>
                <a:spcPts val="0"/>
              </a:spcAft>
              <a:buClr>
                <a:srgbClr val="434343"/>
              </a:buClr>
              <a:buSzPts val="4800"/>
              <a:buFont typeface="Lato Hairline"/>
              <a:buNone/>
              <a:defRPr sz="4800">
                <a:solidFill>
                  <a:srgbClr val="434343"/>
                </a:solidFill>
                <a:latin typeface="Lato Hairline"/>
                <a:ea typeface="Lato Hairline"/>
                <a:cs typeface="Lato Hairline"/>
                <a:sym typeface="Lato Hairline"/>
              </a:defRPr>
            </a:lvl2pPr>
            <a:lvl3pPr lvl="2">
              <a:spcBef>
                <a:spcPts val="0"/>
              </a:spcBef>
              <a:spcAft>
                <a:spcPts val="0"/>
              </a:spcAft>
              <a:buClr>
                <a:srgbClr val="434343"/>
              </a:buClr>
              <a:buSzPts val="4800"/>
              <a:buFont typeface="Lato Hairline"/>
              <a:buNone/>
              <a:defRPr sz="4800">
                <a:solidFill>
                  <a:srgbClr val="434343"/>
                </a:solidFill>
                <a:latin typeface="Lato Hairline"/>
                <a:ea typeface="Lato Hairline"/>
                <a:cs typeface="Lato Hairline"/>
                <a:sym typeface="Lato Hairline"/>
              </a:defRPr>
            </a:lvl3pPr>
            <a:lvl4pPr lvl="3">
              <a:spcBef>
                <a:spcPts val="0"/>
              </a:spcBef>
              <a:spcAft>
                <a:spcPts val="0"/>
              </a:spcAft>
              <a:buClr>
                <a:srgbClr val="434343"/>
              </a:buClr>
              <a:buSzPts val="4800"/>
              <a:buFont typeface="Lato Hairline"/>
              <a:buNone/>
              <a:defRPr sz="4800">
                <a:solidFill>
                  <a:srgbClr val="434343"/>
                </a:solidFill>
                <a:latin typeface="Lato Hairline"/>
                <a:ea typeface="Lato Hairline"/>
                <a:cs typeface="Lato Hairline"/>
                <a:sym typeface="Lato Hairline"/>
              </a:defRPr>
            </a:lvl4pPr>
            <a:lvl5pPr lvl="4">
              <a:spcBef>
                <a:spcPts val="0"/>
              </a:spcBef>
              <a:spcAft>
                <a:spcPts val="0"/>
              </a:spcAft>
              <a:buClr>
                <a:srgbClr val="434343"/>
              </a:buClr>
              <a:buSzPts val="4800"/>
              <a:buFont typeface="Lato Hairline"/>
              <a:buNone/>
              <a:defRPr sz="4800">
                <a:solidFill>
                  <a:srgbClr val="434343"/>
                </a:solidFill>
                <a:latin typeface="Lato Hairline"/>
                <a:ea typeface="Lato Hairline"/>
                <a:cs typeface="Lato Hairline"/>
                <a:sym typeface="Lato Hairline"/>
              </a:defRPr>
            </a:lvl5pPr>
            <a:lvl6pPr lvl="5">
              <a:spcBef>
                <a:spcPts val="0"/>
              </a:spcBef>
              <a:spcAft>
                <a:spcPts val="0"/>
              </a:spcAft>
              <a:buClr>
                <a:srgbClr val="434343"/>
              </a:buClr>
              <a:buSzPts val="4800"/>
              <a:buFont typeface="Lato Hairline"/>
              <a:buNone/>
              <a:defRPr sz="4800">
                <a:solidFill>
                  <a:srgbClr val="434343"/>
                </a:solidFill>
                <a:latin typeface="Lato Hairline"/>
                <a:ea typeface="Lato Hairline"/>
                <a:cs typeface="Lato Hairline"/>
                <a:sym typeface="Lato Hairline"/>
              </a:defRPr>
            </a:lvl6pPr>
            <a:lvl7pPr lvl="6">
              <a:spcBef>
                <a:spcPts val="0"/>
              </a:spcBef>
              <a:spcAft>
                <a:spcPts val="0"/>
              </a:spcAft>
              <a:buClr>
                <a:srgbClr val="434343"/>
              </a:buClr>
              <a:buSzPts val="4800"/>
              <a:buFont typeface="Lato Hairline"/>
              <a:buNone/>
              <a:defRPr sz="4800">
                <a:solidFill>
                  <a:srgbClr val="434343"/>
                </a:solidFill>
                <a:latin typeface="Lato Hairline"/>
                <a:ea typeface="Lato Hairline"/>
                <a:cs typeface="Lato Hairline"/>
                <a:sym typeface="Lato Hairline"/>
              </a:defRPr>
            </a:lvl7pPr>
            <a:lvl8pPr lvl="7">
              <a:spcBef>
                <a:spcPts val="0"/>
              </a:spcBef>
              <a:spcAft>
                <a:spcPts val="0"/>
              </a:spcAft>
              <a:buClr>
                <a:srgbClr val="434343"/>
              </a:buClr>
              <a:buSzPts val="4800"/>
              <a:buFont typeface="Lato Hairline"/>
              <a:buNone/>
              <a:defRPr sz="4800">
                <a:solidFill>
                  <a:srgbClr val="434343"/>
                </a:solidFill>
                <a:latin typeface="Lato Hairline"/>
                <a:ea typeface="Lato Hairline"/>
                <a:cs typeface="Lato Hairline"/>
                <a:sym typeface="Lato Hairline"/>
              </a:defRPr>
            </a:lvl8pPr>
            <a:lvl9pPr lvl="8">
              <a:spcBef>
                <a:spcPts val="0"/>
              </a:spcBef>
              <a:spcAft>
                <a:spcPts val="0"/>
              </a:spcAft>
              <a:buClr>
                <a:srgbClr val="434343"/>
              </a:buClr>
              <a:buSzPts val="4800"/>
              <a:buFont typeface="Lato Hairline"/>
              <a:buNone/>
              <a:defRPr sz="4800">
                <a:solidFill>
                  <a:srgbClr val="434343"/>
                </a:solidFill>
                <a:latin typeface="Lato Hairline"/>
                <a:ea typeface="Lato Hairline"/>
                <a:cs typeface="Lato Hairline"/>
                <a:sym typeface="Lato Hairline"/>
              </a:defRPr>
            </a:lvl9pPr>
          </a:lstStyle>
          <a:p/>
        </p:txBody>
      </p:sp>
      <p:sp>
        <p:nvSpPr>
          <p:cNvPr id="7" name="Google Shape;7;p1"/>
          <p:cNvSpPr txBox="1"/>
          <p:nvPr>
            <p:ph idx="1" type="body"/>
          </p:nvPr>
        </p:nvSpPr>
        <p:spPr>
          <a:xfrm>
            <a:off x="457200" y="2244400"/>
            <a:ext cx="5511300" cy="2605200"/>
          </a:xfrm>
          <a:prstGeom prst="rect">
            <a:avLst/>
          </a:prstGeom>
          <a:noFill/>
          <a:ln>
            <a:noFill/>
          </a:ln>
        </p:spPr>
        <p:txBody>
          <a:bodyPr anchorCtr="0" anchor="t" bIns="91425" lIns="91425" spcFirstLastPara="1" rIns="91425" wrap="square" tIns="91425">
            <a:noAutofit/>
          </a:bodyPr>
          <a:lstStyle>
            <a:lvl1pPr indent="-342900" lvl="0" marL="457200">
              <a:spcBef>
                <a:spcPts val="600"/>
              </a:spcBef>
              <a:spcAft>
                <a:spcPts val="0"/>
              </a:spcAft>
              <a:buClr>
                <a:srgbClr val="B7B7B7"/>
              </a:buClr>
              <a:buSzPts val="1800"/>
              <a:buFont typeface="Lato Light"/>
              <a:buChar char="×"/>
              <a:defRPr sz="1800">
                <a:solidFill>
                  <a:srgbClr val="666666"/>
                </a:solidFill>
                <a:latin typeface="Lato Light"/>
                <a:ea typeface="Lato Light"/>
                <a:cs typeface="Lato Light"/>
                <a:sym typeface="Lato Light"/>
              </a:defRPr>
            </a:lvl1pPr>
            <a:lvl2pPr indent="-342900" lvl="1" marL="914400">
              <a:spcBef>
                <a:spcPts val="0"/>
              </a:spcBef>
              <a:spcAft>
                <a:spcPts val="0"/>
              </a:spcAft>
              <a:buClr>
                <a:srgbClr val="B7B7B7"/>
              </a:buClr>
              <a:buSzPts val="1800"/>
              <a:buFont typeface="Lato Light"/>
              <a:buChar char="×"/>
              <a:defRPr sz="1800">
                <a:solidFill>
                  <a:srgbClr val="666666"/>
                </a:solidFill>
                <a:latin typeface="Lato Light"/>
                <a:ea typeface="Lato Light"/>
                <a:cs typeface="Lato Light"/>
                <a:sym typeface="Lato Light"/>
              </a:defRPr>
            </a:lvl2pPr>
            <a:lvl3pPr indent="-342900" lvl="2" marL="1371600">
              <a:spcBef>
                <a:spcPts val="0"/>
              </a:spcBef>
              <a:spcAft>
                <a:spcPts val="0"/>
              </a:spcAft>
              <a:buClr>
                <a:srgbClr val="B7B7B7"/>
              </a:buClr>
              <a:buSzPts val="1800"/>
              <a:buFont typeface="Lato Light"/>
              <a:buChar char="×"/>
              <a:defRPr sz="1800">
                <a:solidFill>
                  <a:srgbClr val="666666"/>
                </a:solidFill>
                <a:latin typeface="Lato Light"/>
                <a:ea typeface="Lato Light"/>
                <a:cs typeface="Lato Light"/>
                <a:sym typeface="Lato Light"/>
              </a:defRPr>
            </a:lvl3pPr>
            <a:lvl4pPr indent="-342900" lvl="3" marL="1828800">
              <a:spcBef>
                <a:spcPts val="0"/>
              </a:spcBef>
              <a:spcAft>
                <a:spcPts val="0"/>
              </a:spcAft>
              <a:buClr>
                <a:srgbClr val="B7B7B7"/>
              </a:buClr>
              <a:buSzPts val="1800"/>
              <a:buFont typeface="Lato Light"/>
              <a:buChar char="×"/>
              <a:defRPr sz="1800">
                <a:solidFill>
                  <a:srgbClr val="666666"/>
                </a:solidFill>
                <a:latin typeface="Lato Light"/>
                <a:ea typeface="Lato Light"/>
                <a:cs typeface="Lato Light"/>
                <a:sym typeface="Lato Light"/>
              </a:defRPr>
            </a:lvl4pPr>
            <a:lvl5pPr indent="-342900" lvl="4" marL="2286000">
              <a:spcBef>
                <a:spcPts val="0"/>
              </a:spcBef>
              <a:spcAft>
                <a:spcPts val="0"/>
              </a:spcAft>
              <a:buClr>
                <a:srgbClr val="B7B7B7"/>
              </a:buClr>
              <a:buSzPts val="1800"/>
              <a:buFont typeface="Lato Light"/>
              <a:buChar char="○"/>
              <a:defRPr sz="1800">
                <a:solidFill>
                  <a:srgbClr val="666666"/>
                </a:solidFill>
                <a:latin typeface="Lato Light"/>
                <a:ea typeface="Lato Light"/>
                <a:cs typeface="Lato Light"/>
                <a:sym typeface="Lato Light"/>
              </a:defRPr>
            </a:lvl5pPr>
            <a:lvl6pPr indent="-342900" lvl="5" marL="2743200">
              <a:spcBef>
                <a:spcPts val="0"/>
              </a:spcBef>
              <a:spcAft>
                <a:spcPts val="0"/>
              </a:spcAft>
              <a:buClr>
                <a:srgbClr val="B7B7B7"/>
              </a:buClr>
              <a:buSzPts val="1800"/>
              <a:buFont typeface="Lato Light"/>
              <a:buChar char="■"/>
              <a:defRPr sz="1800">
                <a:solidFill>
                  <a:srgbClr val="666666"/>
                </a:solidFill>
                <a:latin typeface="Lato Light"/>
                <a:ea typeface="Lato Light"/>
                <a:cs typeface="Lato Light"/>
                <a:sym typeface="Lato Light"/>
              </a:defRPr>
            </a:lvl6pPr>
            <a:lvl7pPr indent="-342900" lvl="6" marL="3200400">
              <a:spcBef>
                <a:spcPts val="0"/>
              </a:spcBef>
              <a:spcAft>
                <a:spcPts val="0"/>
              </a:spcAft>
              <a:buClr>
                <a:srgbClr val="B7B7B7"/>
              </a:buClr>
              <a:buSzPts val="1800"/>
              <a:buFont typeface="Lato Light"/>
              <a:buChar char="●"/>
              <a:defRPr sz="1800">
                <a:solidFill>
                  <a:srgbClr val="666666"/>
                </a:solidFill>
                <a:latin typeface="Lato Light"/>
                <a:ea typeface="Lato Light"/>
                <a:cs typeface="Lato Light"/>
                <a:sym typeface="Lato Light"/>
              </a:defRPr>
            </a:lvl7pPr>
            <a:lvl8pPr indent="-342900" lvl="7" marL="3657600">
              <a:spcBef>
                <a:spcPts val="0"/>
              </a:spcBef>
              <a:spcAft>
                <a:spcPts val="0"/>
              </a:spcAft>
              <a:buClr>
                <a:srgbClr val="B7B7B7"/>
              </a:buClr>
              <a:buSzPts val="1800"/>
              <a:buFont typeface="Lato Light"/>
              <a:buChar char="○"/>
              <a:defRPr sz="1800">
                <a:solidFill>
                  <a:srgbClr val="666666"/>
                </a:solidFill>
                <a:latin typeface="Lato Light"/>
                <a:ea typeface="Lato Light"/>
                <a:cs typeface="Lato Light"/>
                <a:sym typeface="Lato Light"/>
              </a:defRPr>
            </a:lvl8pPr>
            <a:lvl9pPr indent="-342900" lvl="8" marL="4114800">
              <a:spcBef>
                <a:spcPts val="0"/>
              </a:spcBef>
              <a:spcAft>
                <a:spcPts val="0"/>
              </a:spcAft>
              <a:buClr>
                <a:srgbClr val="B7B7B7"/>
              </a:buClr>
              <a:buSzPts val="1800"/>
              <a:buFont typeface="Lato Light"/>
              <a:buChar char="■"/>
              <a:defRPr sz="1800">
                <a:solidFill>
                  <a:srgbClr val="666666"/>
                </a:solidFill>
                <a:latin typeface="Lato Light"/>
                <a:ea typeface="Lato Light"/>
                <a:cs typeface="Lato Light"/>
                <a:sym typeface="Lato Light"/>
              </a:defRPr>
            </a:lvl9pPr>
          </a:lstStyle>
          <a:p/>
        </p:txBody>
      </p:sp>
      <p:sp>
        <p:nvSpPr>
          <p:cNvPr id="8" name="Google Shape;8;p1"/>
          <p:cNvSpPr txBox="1"/>
          <p:nvPr>
            <p:ph idx="12" type="sldNum"/>
          </p:nvPr>
        </p:nvSpPr>
        <p:spPr>
          <a:xfrm>
            <a:off x="8480584" y="4673651"/>
            <a:ext cx="548700" cy="393600"/>
          </a:xfrm>
          <a:prstGeom prst="rect">
            <a:avLst/>
          </a:prstGeom>
          <a:noFill/>
          <a:ln>
            <a:noFill/>
          </a:ln>
        </p:spPr>
        <p:txBody>
          <a:bodyPr anchorCtr="0" anchor="ctr" bIns="91425" lIns="91425" spcFirstLastPara="1" rIns="91425" wrap="square" tIns="91425">
            <a:noAutofit/>
          </a:bodyPr>
          <a:lstStyle>
            <a:lvl1pPr lvl="0" algn="r">
              <a:buNone/>
              <a:defRPr sz="1800">
                <a:solidFill>
                  <a:srgbClr val="FFFFFF"/>
                </a:solidFill>
                <a:latin typeface="Lato Light"/>
                <a:ea typeface="Lato Light"/>
                <a:cs typeface="Lato Light"/>
                <a:sym typeface="Lato Light"/>
              </a:defRPr>
            </a:lvl1pPr>
            <a:lvl2pPr lvl="1" algn="r">
              <a:buNone/>
              <a:defRPr sz="1800">
                <a:solidFill>
                  <a:srgbClr val="FFFFFF"/>
                </a:solidFill>
                <a:latin typeface="Lato Light"/>
                <a:ea typeface="Lato Light"/>
                <a:cs typeface="Lato Light"/>
                <a:sym typeface="Lato Light"/>
              </a:defRPr>
            </a:lvl2pPr>
            <a:lvl3pPr lvl="2" algn="r">
              <a:buNone/>
              <a:defRPr sz="1800">
                <a:solidFill>
                  <a:srgbClr val="FFFFFF"/>
                </a:solidFill>
                <a:latin typeface="Lato Light"/>
                <a:ea typeface="Lato Light"/>
                <a:cs typeface="Lato Light"/>
                <a:sym typeface="Lato Light"/>
              </a:defRPr>
            </a:lvl3pPr>
            <a:lvl4pPr lvl="3" algn="r">
              <a:buNone/>
              <a:defRPr sz="1800">
                <a:solidFill>
                  <a:srgbClr val="FFFFFF"/>
                </a:solidFill>
                <a:latin typeface="Lato Light"/>
                <a:ea typeface="Lato Light"/>
                <a:cs typeface="Lato Light"/>
                <a:sym typeface="Lato Light"/>
              </a:defRPr>
            </a:lvl4pPr>
            <a:lvl5pPr lvl="4" algn="r">
              <a:buNone/>
              <a:defRPr sz="1800">
                <a:solidFill>
                  <a:srgbClr val="FFFFFF"/>
                </a:solidFill>
                <a:latin typeface="Lato Light"/>
                <a:ea typeface="Lato Light"/>
                <a:cs typeface="Lato Light"/>
                <a:sym typeface="Lato Light"/>
              </a:defRPr>
            </a:lvl5pPr>
            <a:lvl6pPr lvl="5" algn="r">
              <a:buNone/>
              <a:defRPr sz="1800">
                <a:solidFill>
                  <a:srgbClr val="FFFFFF"/>
                </a:solidFill>
                <a:latin typeface="Lato Light"/>
                <a:ea typeface="Lato Light"/>
                <a:cs typeface="Lato Light"/>
                <a:sym typeface="Lato Light"/>
              </a:defRPr>
            </a:lvl6pPr>
            <a:lvl7pPr lvl="6" algn="r">
              <a:buNone/>
              <a:defRPr sz="1800">
                <a:solidFill>
                  <a:srgbClr val="FFFFFF"/>
                </a:solidFill>
                <a:latin typeface="Lato Light"/>
                <a:ea typeface="Lato Light"/>
                <a:cs typeface="Lato Light"/>
                <a:sym typeface="Lato Light"/>
              </a:defRPr>
            </a:lvl7pPr>
            <a:lvl8pPr lvl="7" algn="r">
              <a:buNone/>
              <a:defRPr sz="1800">
                <a:solidFill>
                  <a:srgbClr val="FFFFFF"/>
                </a:solidFill>
                <a:latin typeface="Lato Light"/>
                <a:ea typeface="Lato Light"/>
                <a:cs typeface="Lato Light"/>
                <a:sym typeface="Lato Light"/>
              </a:defRPr>
            </a:lvl8pPr>
            <a:lvl9pPr lvl="8" algn="r">
              <a:buNone/>
              <a:defRPr sz="1800">
                <a:solidFill>
                  <a:srgbClr val="FFFFFF"/>
                </a:solidFill>
                <a:latin typeface="Lato Light"/>
                <a:ea typeface="Lato Light"/>
                <a:cs typeface="Lato Light"/>
                <a:sym typeface="Lato Light"/>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Lst>
  <p:transition>
    <p:fade thruBlk="1"/>
  </p:transition>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0.xml"/><Relationship Id="rId3" Type="http://schemas.openxmlformats.org/officeDocument/2006/relationships/image" Target="../media/image14.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1.xml"/><Relationship Id="rId3" Type="http://schemas.openxmlformats.org/officeDocument/2006/relationships/image" Target="../media/image14.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2.xml"/><Relationship Id="rId3" Type="http://schemas.openxmlformats.org/officeDocument/2006/relationships/image" Target="../media/image14.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3.xml"/><Relationship Id="rId3" Type="http://schemas.openxmlformats.org/officeDocument/2006/relationships/image" Target="../media/image14.png"/><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4.xml"/><Relationship Id="rId3" Type="http://schemas.openxmlformats.org/officeDocument/2006/relationships/image" Target="../media/image14.png"/><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5.xml"/><Relationship Id="rId3" Type="http://schemas.openxmlformats.org/officeDocument/2006/relationships/image" Target="../media/image14.png"/><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6.xml"/><Relationship Id="rId3" Type="http://schemas.openxmlformats.org/officeDocument/2006/relationships/image" Target="../media/image14.png"/><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17.xml"/><Relationship Id="rId3" Type="http://schemas.openxmlformats.org/officeDocument/2006/relationships/image" Target="../media/image1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18.xml"/><Relationship Id="rId3" Type="http://schemas.openxmlformats.org/officeDocument/2006/relationships/image" Target="../media/image5.jpg"/><Relationship Id="rId4" Type="http://schemas.openxmlformats.org/officeDocument/2006/relationships/image" Target="../media/image14.png"/><Relationship Id="rId5" Type="http://schemas.openxmlformats.org/officeDocument/2006/relationships/image" Target="../media/image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9.xml"/><Relationship Id="rId3" Type="http://schemas.openxmlformats.org/officeDocument/2006/relationships/image" Target="../media/image14.pn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xml"/><Relationship Id="rId3" Type="http://schemas.openxmlformats.org/officeDocument/2006/relationships/image" Target="../media/image13.jp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0.xml"/><Relationship Id="rId3" Type="http://schemas.openxmlformats.org/officeDocument/2006/relationships/image" Target="../media/image14.png"/><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1.xml"/><Relationship Id="rId3" Type="http://schemas.openxmlformats.org/officeDocument/2006/relationships/image" Target="../media/image14.png"/><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22.xml"/><Relationship Id="rId3" Type="http://schemas.openxmlformats.org/officeDocument/2006/relationships/image" Target="../media/image5.jpg"/><Relationship Id="rId4" Type="http://schemas.openxmlformats.org/officeDocument/2006/relationships/image" Target="../media/image14.png"/><Relationship Id="rId5" Type="http://schemas.openxmlformats.org/officeDocument/2006/relationships/image" Target="../media/image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3.xml"/><Relationship Id="rId3" Type="http://schemas.openxmlformats.org/officeDocument/2006/relationships/image" Target="../media/image20.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4.xml"/><Relationship Id="rId3" Type="http://schemas.openxmlformats.org/officeDocument/2006/relationships/image" Target="../media/image25.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5.xml"/><Relationship Id="rId3" Type="http://schemas.openxmlformats.org/officeDocument/2006/relationships/image" Target="../media/image21.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6.xml"/><Relationship Id="rId3" Type="http://schemas.openxmlformats.org/officeDocument/2006/relationships/image" Target="../media/image26.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7.xml"/><Relationship Id="rId3" Type="http://schemas.openxmlformats.org/officeDocument/2006/relationships/image" Target="../media/image22.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 Id="rId3" Type="http://schemas.openxmlformats.org/officeDocument/2006/relationships/image" Target="../media/image13.jpg"/><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1.xml"/><Relationship Id="rId3" Type="http://schemas.openxmlformats.org/officeDocument/2006/relationships/image" Target="../media/image33.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32.xml"/><Relationship Id="rId3" Type="http://schemas.openxmlformats.org/officeDocument/2006/relationships/image" Target="../media/image14.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33.xml"/><Relationship Id="rId3" Type="http://schemas.openxmlformats.org/officeDocument/2006/relationships/image" Target="../media/image14.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34.xml"/><Relationship Id="rId3" Type="http://schemas.openxmlformats.org/officeDocument/2006/relationships/image" Target="../media/image14.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37.xml"/><Relationship Id="rId3" Type="http://schemas.openxmlformats.org/officeDocument/2006/relationships/image" Target="../media/image14.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8.xml"/><Relationship Id="rId3" Type="http://schemas.openxmlformats.org/officeDocument/2006/relationships/image" Target="../media/image15.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 Id="rId3" Type="http://schemas.openxmlformats.org/officeDocument/2006/relationships/image" Target="../media/image9.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0.xml"/><Relationship Id="rId3" Type="http://schemas.openxmlformats.org/officeDocument/2006/relationships/image" Target="../media/image19.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42.xml"/><Relationship Id="rId3" Type="http://schemas.openxmlformats.org/officeDocument/2006/relationships/image" Target="../media/image5.jpg"/><Relationship Id="rId4" Type="http://schemas.openxmlformats.org/officeDocument/2006/relationships/image" Target="../media/image14.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6.xml"/><Relationship Id="rId3" Type="http://schemas.openxmlformats.org/officeDocument/2006/relationships/comments" Target="../comments/commen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xml"/><Relationship Id="rId3" Type="http://schemas.openxmlformats.org/officeDocument/2006/relationships/image" Target="../media/image11.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0.xml"/><Relationship Id="rId3" Type="http://schemas.openxmlformats.org/officeDocument/2006/relationships/image" Target="../media/image33.jp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5.xml"/><Relationship Id="rId3" Type="http://schemas.openxmlformats.org/officeDocument/2006/relationships/image" Target="../media/image16.jp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7.xml"/><Relationship Id="rId3" Type="http://schemas.openxmlformats.org/officeDocument/2006/relationships/hyperlink" Target="https://personcenteredtech.com/" TargetMode="External"/><Relationship Id="rId4" Type="http://schemas.openxmlformats.org/officeDocument/2006/relationships/hyperlink" Target="https://garrettcounseling.com/brave-play-kit/" TargetMode="External"/><Relationship Id="rId5"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xml"/><Relationship Id="rId3" Type="http://schemas.openxmlformats.org/officeDocument/2006/relationships/image" Target="../media/image3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 Id="rId3" Type="http://schemas.openxmlformats.org/officeDocument/2006/relationships/image" Target="../media/image14.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xml"/><Relationship Id="rId3" Type="http://schemas.openxmlformats.org/officeDocument/2006/relationships/image" Target="../media/image14.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33"/>
          <p:cNvSpPr txBox="1"/>
          <p:nvPr>
            <p:ph type="ctrTitle"/>
          </p:nvPr>
        </p:nvSpPr>
        <p:spPr>
          <a:xfrm>
            <a:off x="1463125" y="1600150"/>
            <a:ext cx="7447500" cy="2847000"/>
          </a:xfrm>
          <a:prstGeom prst="rect">
            <a:avLst/>
          </a:prstGeom>
        </p:spPr>
        <p:txBody>
          <a:bodyPr anchorCtr="0" anchor="b" bIns="91425" lIns="91425" spcFirstLastPara="1" rIns="91425" wrap="square" tIns="91425">
            <a:noAutofit/>
          </a:bodyPr>
          <a:lstStyle/>
          <a:p>
            <a:pPr indent="0" lvl="0" marL="0" rtl="0" algn="r">
              <a:spcBef>
                <a:spcPts val="0"/>
              </a:spcBef>
              <a:spcAft>
                <a:spcPts val="0"/>
              </a:spcAft>
              <a:buNone/>
            </a:pPr>
            <a:r>
              <a:rPr b="1" lang="en" sz="4600">
                <a:latin typeface="Lato"/>
                <a:ea typeface="Lato"/>
                <a:cs typeface="Lato"/>
                <a:sym typeface="Lato"/>
              </a:rPr>
              <a:t>Telehealth Training</a:t>
            </a:r>
            <a:endParaRPr b="1" sz="4600">
              <a:latin typeface="Lato"/>
              <a:ea typeface="Lato"/>
              <a:cs typeface="Lato"/>
              <a:sym typeface="Lato"/>
            </a:endParaRPr>
          </a:p>
          <a:p>
            <a:pPr indent="0" lvl="0" marL="0" rtl="0" algn="r">
              <a:spcBef>
                <a:spcPts val="0"/>
              </a:spcBef>
              <a:spcAft>
                <a:spcPts val="0"/>
              </a:spcAft>
              <a:buNone/>
            </a:pPr>
            <a:r>
              <a:t/>
            </a:r>
            <a:endParaRPr sz="3600"/>
          </a:p>
        </p:txBody>
      </p:sp>
      <p:pic>
        <p:nvPicPr>
          <p:cNvPr id="138" name="Google Shape;138;p33"/>
          <p:cNvPicPr preferRelativeResize="0"/>
          <p:nvPr/>
        </p:nvPicPr>
        <p:blipFill>
          <a:blip r:embed="rId3">
            <a:alphaModFix/>
          </a:blip>
          <a:stretch>
            <a:fillRect/>
          </a:stretch>
        </p:blipFill>
        <p:spPr>
          <a:xfrm>
            <a:off x="340150" y="256175"/>
            <a:ext cx="1360026" cy="14797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pic>
        <p:nvPicPr>
          <p:cNvPr descr="paint_transparent1.png" id="228" name="Google Shape;228;p42"/>
          <p:cNvPicPr preferRelativeResize="0"/>
          <p:nvPr/>
        </p:nvPicPr>
        <p:blipFill>
          <a:blip r:embed="rId3">
            <a:alphaModFix/>
          </a:blip>
          <a:stretch>
            <a:fillRect/>
          </a:stretch>
        </p:blipFill>
        <p:spPr>
          <a:xfrm>
            <a:off x="0" y="0"/>
            <a:ext cx="9144000" cy="5143500"/>
          </a:xfrm>
          <a:prstGeom prst="rect">
            <a:avLst/>
          </a:prstGeom>
          <a:noFill/>
          <a:ln>
            <a:noFill/>
          </a:ln>
        </p:spPr>
      </p:pic>
      <p:sp>
        <p:nvSpPr>
          <p:cNvPr id="229" name="Google Shape;229;p42"/>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230" name="Google Shape;230;p42"/>
          <p:cNvPicPr preferRelativeResize="0"/>
          <p:nvPr/>
        </p:nvPicPr>
        <p:blipFill rotWithShape="1">
          <a:blip r:embed="rId4">
            <a:alphaModFix/>
          </a:blip>
          <a:srcRect b="30299" l="0" r="0" t="0"/>
          <a:stretch/>
        </p:blipFill>
        <p:spPr>
          <a:xfrm>
            <a:off x="7740100" y="3662975"/>
            <a:ext cx="1326800" cy="1010675"/>
          </a:xfrm>
          <a:prstGeom prst="rect">
            <a:avLst/>
          </a:prstGeom>
          <a:noFill/>
          <a:ln>
            <a:noFill/>
          </a:ln>
        </p:spPr>
      </p:pic>
      <p:grpSp>
        <p:nvGrpSpPr>
          <p:cNvPr id="231" name="Google Shape;231;p42"/>
          <p:cNvGrpSpPr/>
          <p:nvPr/>
        </p:nvGrpSpPr>
        <p:grpSpPr>
          <a:xfrm>
            <a:off x="571500" y="571500"/>
            <a:ext cx="4762500" cy="762000"/>
            <a:chOff x="571500" y="571500"/>
            <a:chExt cx="4762500" cy="762000"/>
          </a:xfrm>
        </p:grpSpPr>
        <p:sp>
          <p:nvSpPr>
            <p:cNvPr id="232" name="Google Shape;232;p42"/>
            <p:cNvSpPr/>
            <p:nvPr/>
          </p:nvSpPr>
          <p:spPr>
            <a:xfrm>
              <a:off x="571500" y="571500"/>
              <a:ext cx="4762500" cy="762000"/>
            </a:xfrm>
            <a:prstGeom prst="roundRect">
              <a:avLst>
                <a:gd fmla="val 12500" name="adj"/>
              </a:avLst>
            </a:prstGeom>
            <a:solidFill>
              <a:srgbClr val="00BCD4"/>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33" name="Google Shape;233;p42"/>
            <p:cNvSpPr txBox="1"/>
            <p:nvPr/>
          </p:nvSpPr>
          <p:spPr>
            <a:xfrm>
              <a:off x="571500" y="571500"/>
              <a:ext cx="4762500" cy="762000"/>
            </a:xfrm>
            <a:prstGeom prst="rect">
              <a:avLst/>
            </a:prstGeom>
            <a:solidFill>
              <a:srgbClr val="000000">
                <a:alpha val="0"/>
              </a:srgbClr>
            </a:solidFill>
            <a:ln>
              <a:noFill/>
            </a:ln>
          </p:spPr>
          <p:txBody>
            <a:bodyPr anchorCtr="0" anchor="ctr" bIns="0" lIns="190500" spcFirstLastPara="1" rIns="0" wrap="square" tIns="0">
              <a:noAutofit/>
            </a:bodyPr>
            <a:lstStyle/>
            <a:p>
              <a:pPr indent="0" lvl="0" marL="0" rtl="0" algn="l">
                <a:spcBef>
                  <a:spcPts val="0"/>
                </a:spcBef>
                <a:spcAft>
                  <a:spcPts val="0"/>
                </a:spcAft>
                <a:buNone/>
              </a:pPr>
              <a:r>
                <a:rPr b="1" lang="en" sz="2800">
                  <a:solidFill>
                    <a:srgbClr val="FFFFFF"/>
                  </a:solidFill>
                  <a:latin typeface="Lato"/>
                  <a:ea typeface="Lato"/>
                  <a:cs typeface="Lato"/>
                  <a:sym typeface="Lato"/>
                </a:rPr>
                <a:t>Workspace Checklist</a:t>
              </a:r>
              <a:endParaRPr b="1" sz="2800">
                <a:solidFill>
                  <a:srgbClr val="FFFFFF"/>
                </a:solidFill>
                <a:latin typeface="Lato"/>
                <a:ea typeface="Lato"/>
                <a:cs typeface="Lato"/>
                <a:sym typeface="Lato"/>
              </a:endParaRPr>
            </a:p>
          </p:txBody>
        </p:sp>
      </p:grpSp>
      <p:grpSp>
        <p:nvGrpSpPr>
          <p:cNvPr id="234" name="Google Shape;234;p42"/>
          <p:cNvGrpSpPr/>
          <p:nvPr/>
        </p:nvGrpSpPr>
        <p:grpSpPr>
          <a:xfrm>
            <a:off x="571500" y="1524000"/>
            <a:ext cx="4953000" cy="714300"/>
            <a:chOff x="571500" y="1524000"/>
            <a:chExt cx="4953000" cy="714300"/>
          </a:xfrm>
        </p:grpSpPr>
        <p:sp>
          <p:nvSpPr>
            <p:cNvPr id="235" name="Google Shape;235;p42"/>
            <p:cNvSpPr/>
            <p:nvPr/>
          </p:nvSpPr>
          <p:spPr>
            <a:xfrm>
              <a:off x="571500" y="1524000"/>
              <a:ext cx="4953000" cy="714300"/>
            </a:xfrm>
            <a:prstGeom prst="roundRect">
              <a:avLst>
                <a:gd fmla="val 20000" name="adj"/>
              </a:avLst>
            </a:prstGeom>
            <a:solidFill>
              <a:srgbClr val="F0F9FF"/>
            </a:solidFill>
            <a:ln cap="flat" cmpd="sng" w="19050">
              <a:solidFill>
                <a:srgbClr val="BAE6FD"/>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36" name="Google Shape;236;p42"/>
            <p:cNvSpPr txBox="1"/>
            <p:nvPr/>
          </p:nvSpPr>
          <p:spPr>
            <a:xfrm>
              <a:off x="762000" y="1686878"/>
              <a:ext cx="476400" cy="4764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lang="en" sz="3000">
                  <a:solidFill>
                    <a:srgbClr val="0284C7"/>
                  </a:solidFill>
                  <a:latin typeface="Material Icons"/>
                  <a:ea typeface="Material Icons"/>
                  <a:cs typeface="Material Icons"/>
                  <a:sym typeface="Material Icons"/>
                </a:rPr>
                <a:t>no_accounts</a:t>
              </a:r>
              <a:endParaRPr sz="3000">
                <a:solidFill>
                  <a:srgbClr val="0284C7"/>
                </a:solidFill>
                <a:latin typeface="Material Icons"/>
                <a:ea typeface="Material Icons"/>
                <a:cs typeface="Material Icons"/>
                <a:sym typeface="Material Icons"/>
              </a:endParaRPr>
            </a:p>
          </p:txBody>
        </p:sp>
        <p:sp>
          <p:nvSpPr>
            <p:cNvPr id="237" name="Google Shape;237;p42"/>
            <p:cNvSpPr txBox="1"/>
            <p:nvPr/>
          </p:nvSpPr>
          <p:spPr>
            <a:xfrm>
              <a:off x="1333500" y="1524000"/>
              <a:ext cx="4000500" cy="7143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0" lang="en" sz="1100">
                  <a:solidFill>
                    <a:srgbClr val="334155"/>
                  </a:solidFill>
                  <a:latin typeface="Lato Light"/>
                  <a:ea typeface="Lato Light"/>
                  <a:cs typeface="Lato Light"/>
                  <a:sym typeface="Lato Light"/>
                </a:rPr>
                <a:t>Room is designated as off-limits for all others. Equipment and documents must be locked when not in use.</a:t>
              </a:r>
              <a:endParaRPr b="0" sz="1100">
                <a:solidFill>
                  <a:srgbClr val="334155"/>
                </a:solidFill>
                <a:latin typeface="Lato Light"/>
                <a:ea typeface="Lato Light"/>
                <a:cs typeface="Lato Light"/>
                <a:sym typeface="Lato Light"/>
              </a:endParaRPr>
            </a:p>
          </p:txBody>
        </p:sp>
      </p:grpSp>
      <p:grpSp>
        <p:nvGrpSpPr>
          <p:cNvPr id="238" name="Google Shape;238;p42"/>
          <p:cNvGrpSpPr/>
          <p:nvPr/>
        </p:nvGrpSpPr>
        <p:grpSpPr>
          <a:xfrm>
            <a:off x="571500" y="2333625"/>
            <a:ext cx="4953000" cy="714300"/>
            <a:chOff x="571500" y="2333625"/>
            <a:chExt cx="4953000" cy="714300"/>
          </a:xfrm>
        </p:grpSpPr>
        <p:sp>
          <p:nvSpPr>
            <p:cNvPr id="239" name="Google Shape;239;p42"/>
            <p:cNvSpPr/>
            <p:nvPr/>
          </p:nvSpPr>
          <p:spPr>
            <a:xfrm>
              <a:off x="571500" y="2333625"/>
              <a:ext cx="4953000" cy="714300"/>
            </a:xfrm>
            <a:prstGeom prst="roundRect">
              <a:avLst>
                <a:gd fmla="val 20000" name="adj"/>
              </a:avLst>
            </a:prstGeom>
            <a:solidFill>
              <a:srgbClr val="F0F9FF"/>
            </a:solidFill>
            <a:ln cap="flat" cmpd="sng" w="19050">
              <a:solidFill>
                <a:srgbClr val="BAE6FD"/>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40" name="Google Shape;240;p42"/>
            <p:cNvSpPr txBox="1"/>
            <p:nvPr/>
          </p:nvSpPr>
          <p:spPr>
            <a:xfrm>
              <a:off x="762000" y="2496503"/>
              <a:ext cx="476400" cy="4764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lang="en" sz="3000">
                  <a:solidFill>
                    <a:srgbClr val="0284C7"/>
                  </a:solidFill>
                  <a:latin typeface="Material Icons"/>
                  <a:ea typeface="Material Icons"/>
                  <a:cs typeface="Material Icons"/>
                  <a:sym typeface="Material Icons"/>
                </a:rPr>
                <a:t>volume_off</a:t>
              </a:r>
              <a:endParaRPr sz="3000">
                <a:solidFill>
                  <a:srgbClr val="0284C7"/>
                </a:solidFill>
                <a:latin typeface="Material Icons"/>
                <a:ea typeface="Material Icons"/>
                <a:cs typeface="Material Icons"/>
                <a:sym typeface="Material Icons"/>
              </a:endParaRPr>
            </a:p>
          </p:txBody>
        </p:sp>
        <p:sp>
          <p:nvSpPr>
            <p:cNvPr id="241" name="Google Shape;241;p42"/>
            <p:cNvSpPr txBox="1"/>
            <p:nvPr/>
          </p:nvSpPr>
          <p:spPr>
            <a:xfrm>
              <a:off x="1333500" y="2333625"/>
              <a:ext cx="4000500" cy="7143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0" lang="en" sz="1100">
                  <a:solidFill>
                    <a:srgbClr val="334155"/>
                  </a:solidFill>
                  <a:latin typeface="Lato Light"/>
                  <a:ea typeface="Lato Light"/>
                  <a:cs typeface="Lato Light"/>
                  <a:sym typeface="Lato Light"/>
                </a:rPr>
                <a:t>Space muffles sound well; speech at normal volume cannot be heard from outside the room.</a:t>
              </a:r>
              <a:endParaRPr b="0" sz="1100">
                <a:solidFill>
                  <a:srgbClr val="334155"/>
                </a:solidFill>
                <a:latin typeface="Lato Light"/>
                <a:ea typeface="Lato Light"/>
                <a:cs typeface="Lato Light"/>
                <a:sym typeface="Lato Light"/>
              </a:endParaRPr>
            </a:p>
          </p:txBody>
        </p:sp>
      </p:grpSp>
      <p:grpSp>
        <p:nvGrpSpPr>
          <p:cNvPr id="242" name="Google Shape;242;p42"/>
          <p:cNvGrpSpPr/>
          <p:nvPr/>
        </p:nvGrpSpPr>
        <p:grpSpPr>
          <a:xfrm>
            <a:off x="571500" y="3143250"/>
            <a:ext cx="4953000" cy="714300"/>
            <a:chOff x="571500" y="3143250"/>
            <a:chExt cx="4953000" cy="714300"/>
          </a:xfrm>
        </p:grpSpPr>
        <p:sp>
          <p:nvSpPr>
            <p:cNvPr id="243" name="Google Shape;243;p42"/>
            <p:cNvSpPr/>
            <p:nvPr/>
          </p:nvSpPr>
          <p:spPr>
            <a:xfrm>
              <a:off x="571500" y="3143250"/>
              <a:ext cx="4953000" cy="714300"/>
            </a:xfrm>
            <a:prstGeom prst="roundRect">
              <a:avLst>
                <a:gd fmla="val 20000" name="adj"/>
              </a:avLst>
            </a:prstGeom>
            <a:solidFill>
              <a:srgbClr val="F0F9FF"/>
            </a:solidFill>
            <a:ln cap="flat" cmpd="sng" w="19050">
              <a:solidFill>
                <a:srgbClr val="BAE6FD"/>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44" name="Google Shape;244;p42"/>
            <p:cNvSpPr txBox="1"/>
            <p:nvPr/>
          </p:nvSpPr>
          <p:spPr>
            <a:xfrm>
              <a:off x="762000" y="3306128"/>
              <a:ext cx="476400" cy="4764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lang="en" sz="3000">
                  <a:solidFill>
                    <a:srgbClr val="0284C7"/>
                  </a:solidFill>
                  <a:latin typeface="Material Icons"/>
                  <a:ea typeface="Material Icons"/>
                  <a:cs typeface="Material Icons"/>
                  <a:sym typeface="Material Icons"/>
                </a:rPr>
                <a:t>light_mode</a:t>
              </a:r>
              <a:endParaRPr sz="3000">
                <a:solidFill>
                  <a:srgbClr val="0284C7"/>
                </a:solidFill>
                <a:latin typeface="Material Icons"/>
                <a:ea typeface="Material Icons"/>
                <a:cs typeface="Material Icons"/>
                <a:sym typeface="Material Icons"/>
              </a:endParaRPr>
            </a:p>
          </p:txBody>
        </p:sp>
        <p:sp>
          <p:nvSpPr>
            <p:cNvPr id="245" name="Google Shape;245;p42"/>
            <p:cNvSpPr txBox="1"/>
            <p:nvPr/>
          </p:nvSpPr>
          <p:spPr>
            <a:xfrm>
              <a:off x="1333500" y="3143250"/>
              <a:ext cx="4000500" cy="7143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0" lang="en" sz="1100">
                  <a:solidFill>
                    <a:srgbClr val="334155"/>
                  </a:solidFill>
                  <a:latin typeface="Lato Light"/>
                  <a:ea typeface="Lato Light"/>
                  <a:cs typeface="Lato Light"/>
                  <a:sym typeface="Lato Light"/>
                </a:rPr>
                <a:t>Face and shoulders are thoroughly lit from the front by natural or artificial light.</a:t>
              </a:r>
              <a:endParaRPr b="0" sz="1100">
                <a:solidFill>
                  <a:srgbClr val="334155"/>
                </a:solidFill>
                <a:latin typeface="Lato Light"/>
                <a:ea typeface="Lato Light"/>
                <a:cs typeface="Lato Light"/>
                <a:sym typeface="Lato Light"/>
              </a:endParaRPr>
            </a:p>
          </p:txBody>
        </p:sp>
      </p:grpSp>
      <p:grpSp>
        <p:nvGrpSpPr>
          <p:cNvPr id="246" name="Google Shape;246;p42"/>
          <p:cNvGrpSpPr/>
          <p:nvPr/>
        </p:nvGrpSpPr>
        <p:grpSpPr>
          <a:xfrm>
            <a:off x="571500" y="3952875"/>
            <a:ext cx="4953000" cy="714300"/>
            <a:chOff x="571500" y="3952875"/>
            <a:chExt cx="4953000" cy="714300"/>
          </a:xfrm>
        </p:grpSpPr>
        <p:sp>
          <p:nvSpPr>
            <p:cNvPr id="247" name="Google Shape;247;p42"/>
            <p:cNvSpPr/>
            <p:nvPr/>
          </p:nvSpPr>
          <p:spPr>
            <a:xfrm>
              <a:off x="571500" y="3952875"/>
              <a:ext cx="4953000" cy="714300"/>
            </a:xfrm>
            <a:prstGeom prst="roundRect">
              <a:avLst>
                <a:gd fmla="val 20000" name="adj"/>
              </a:avLst>
            </a:prstGeom>
            <a:solidFill>
              <a:srgbClr val="F0F9FF"/>
            </a:solidFill>
            <a:ln cap="flat" cmpd="sng" w="19050">
              <a:solidFill>
                <a:srgbClr val="BAE6FD"/>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48" name="Google Shape;248;p42"/>
            <p:cNvSpPr txBox="1"/>
            <p:nvPr/>
          </p:nvSpPr>
          <p:spPr>
            <a:xfrm>
              <a:off x="762000" y="4115753"/>
              <a:ext cx="476400" cy="4764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lang="en" sz="3000">
                  <a:solidFill>
                    <a:srgbClr val="0284C7"/>
                  </a:solidFill>
                  <a:latin typeface="Material Icons"/>
                  <a:ea typeface="Material Icons"/>
                  <a:cs typeface="Material Icons"/>
                  <a:sym typeface="Material Icons"/>
                </a:rPr>
                <a:t>noise_aware</a:t>
              </a:r>
              <a:endParaRPr sz="3000">
                <a:solidFill>
                  <a:srgbClr val="0284C7"/>
                </a:solidFill>
                <a:latin typeface="Material Icons"/>
                <a:ea typeface="Material Icons"/>
                <a:cs typeface="Material Icons"/>
                <a:sym typeface="Material Icons"/>
              </a:endParaRPr>
            </a:p>
          </p:txBody>
        </p:sp>
        <p:sp>
          <p:nvSpPr>
            <p:cNvPr id="249" name="Google Shape;249;p42"/>
            <p:cNvSpPr txBox="1"/>
            <p:nvPr/>
          </p:nvSpPr>
          <p:spPr>
            <a:xfrm>
              <a:off x="1333500" y="3952875"/>
              <a:ext cx="4000500" cy="7143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0" lang="en" sz="1100">
                  <a:solidFill>
                    <a:srgbClr val="334155"/>
                  </a:solidFill>
                  <a:latin typeface="Lato Light"/>
                  <a:ea typeface="Lato Light"/>
                  <a:cs typeface="Lato Light"/>
                  <a:sym typeface="Lato Light"/>
                </a:rPr>
                <a:t>Background is professional (not messy or dark). Space excludes distracting sounds like birdsong or laughter.</a:t>
              </a:r>
              <a:endParaRPr b="0" sz="1100">
                <a:solidFill>
                  <a:srgbClr val="334155"/>
                </a:solidFill>
                <a:latin typeface="Lato Light"/>
                <a:ea typeface="Lato Light"/>
                <a:cs typeface="Lato Light"/>
                <a:sym typeface="Lato Light"/>
              </a:endParaRPr>
            </a:p>
          </p:txBody>
        </p:sp>
      </p:grpSp>
      <p:sp>
        <p:nvSpPr>
          <p:cNvPr id="250" name="Google Shape;250;p42"/>
          <p:cNvSpPr txBox="1"/>
          <p:nvPr/>
        </p:nvSpPr>
        <p:spPr>
          <a:xfrm>
            <a:off x="571500" y="4762500"/>
            <a:ext cx="5715000" cy="3810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b="0" sz="1400">
              <a:solidFill>
                <a:srgbClr val="007B8F"/>
              </a:solidFill>
              <a:latin typeface="Lato"/>
              <a:ea typeface="Lato"/>
              <a:cs typeface="Lato"/>
              <a:sym typeface="Lato"/>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pic>
        <p:nvPicPr>
          <p:cNvPr descr="paint_transparent1.png" id="255" name="Google Shape;255;p43"/>
          <p:cNvPicPr preferRelativeResize="0"/>
          <p:nvPr/>
        </p:nvPicPr>
        <p:blipFill>
          <a:blip r:embed="rId3">
            <a:alphaModFix/>
          </a:blip>
          <a:stretch>
            <a:fillRect/>
          </a:stretch>
        </p:blipFill>
        <p:spPr>
          <a:xfrm>
            <a:off x="0" y="0"/>
            <a:ext cx="9144000" cy="5143500"/>
          </a:xfrm>
          <a:prstGeom prst="rect">
            <a:avLst/>
          </a:prstGeom>
          <a:noFill/>
          <a:ln>
            <a:noFill/>
          </a:ln>
        </p:spPr>
      </p:pic>
      <p:sp>
        <p:nvSpPr>
          <p:cNvPr id="256" name="Google Shape;256;p43"/>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257" name="Google Shape;257;p43"/>
          <p:cNvPicPr preferRelativeResize="0"/>
          <p:nvPr/>
        </p:nvPicPr>
        <p:blipFill rotWithShape="1">
          <a:blip r:embed="rId4">
            <a:alphaModFix/>
          </a:blip>
          <a:srcRect b="30299" l="0" r="0" t="0"/>
          <a:stretch/>
        </p:blipFill>
        <p:spPr>
          <a:xfrm>
            <a:off x="7740100" y="3662975"/>
            <a:ext cx="1326800" cy="1010675"/>
          </a:xfrm>
          <a:prstGeom prst="rect">
            <a:avLst/>
          </a:prstGeom>
          <a:noFill/>
          <a:ln>
            <a:noFill/>
          </a:ln>
        </p:spPr>
      </p:pic>
      <p:grpSp>
        <p:nvGrpSpPr>
          <p:cNvPr id="258" name="Google Shape;258;p43"/>
          <p:cNvGrpSpPr/>
          <p:nvPr/>
        </p:nvGrpSpPr>
        <p:grpSpPr>
          <a:xfrm>
            <a:off x="571500" y="571500"/>
            <a:ext cx="4762500" cy="762000"/>
            <a:chOff x="571500" y="571500"/>
            <a:chExt cx="4762500" cy="762000"/>
          </a:xfrm>
        </p:grpSpPr>
        <p:sp>
          <p:nvSpPr>
            <p:cNvPr id="259" name="Google Shape;259;p43"/>
            <p:cNvSpPr/>
            <p:nvPr/>
          </p:nvSpPr>
          <p:spPr>
            <a:xfrm>
              <a:off x="571500" y="571500"/>
              <a:ext cx="4762500" cy="762000"/>
            </a:xfrm>
            <a:prstGeom prst="roundRect">
              <a:avLst>
                <a:gd fmla="val 12500" name="adj"/>
              </a:avLst>
            </a:prstGeom>
            <a:solidFill>
              <a:srgbClr val="00BCD4"/>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60" name="Google Shape;260;p43"/>
            <p:cNvSpPr txBox="1"/>
            <p:nvPr/>
          </p:nvSpPr>
          <p:spPr>
            <a:xfrm>
              <a:off x="571500" y="571500"/>
              <a:ext cx="4762500" cy="762000"/>
            </a:xfrm>
            <a:prstGeom prst="rect">
              <a:avLst/>
            </a:prstGeom>
            <a:noFill/>
            <a:ln>
              <a:noFill/>
            </a:ln>
          </p:spPr>
          <p:txBody>
            <a:bodyPr anchorCtr="0" anchor="ctr" bIns="0" lIns="190500" spcFirstLastPara="1" rIns="0" wrap="square" tIns="0">
              <a:noAutofit/>
            </a:bodyPr>
            <a:lstStyle/>
            <a:p>
              <a:pPr indent="0" lvl="0" marL="0" rtl="0" algn="l">
                <a:spcBef>
                  <a:spcPts val="0"/>
                </a:spcBef>
                <a:spcAft>
                  <a:spcPts val="0"/>
                </a:spcAft>
                <a:buNone/>
              </a:pPr>
              <a:r>
                <a:rPr b="1" lang="en" sz="2800">
                  <a:solidFill>
                    <a:srgbClr val="FFFFFF"/>
                  </a:solidFill>
                  <a:latin typeface="Lato"/>
                  <a:ea typeface="Lato"/>
                  <a:cs typeface="Lato"/>
                  <a:sym typeface="Lato"/>
                </a:rPr>
                <a:t>Therapist Checklist</a:t>
              </a:r>
              <a:endParaRPr b="1" sz="2800">
                <a:solidFill>
                  <a:srgbClr val="FFFFFF"/>
                </a:solidFill>
                <a:latin typeface="Lato"/>
                <a:ea typeface="Lato"/>
                <a:cs typeface="Lato"/>
                <a:sym typeface="Lato"/>
              </a:endParaRPr>
            </a:p>
          </p:txBody>
        </p:sp>
      </p:grpSp>
      <p:grpSp>
        <p:nvGrpSpPr>
          <p:cNvPr id="261" name="Google Shape;261;p43"/>
          <p:cNvGrpSpPr/>
          <p:nvPr/>
        </p:nvGrpSpPr>
        <p:grpSpPr>
          <a:xfrm>
            <a:off x="571500" y="1619250"/>
            <a:ext cx="4953000" cy="1047900"/>
            <a:chOff x="571500" y="1619250"/>
            <a:chExt cx="4953000" cy="1047900"/>
          </a:xfrm>
        </p:grpSpPr>
        <p:sp>
          <p:nvSpPr>
            <p:cNvPr id="262" name="Google Shape;262;p43"/>
            <p:cNvSpPr/>
            <p:nvPr/>
          </p:nvSpPr>
          <p:spPr>
            <a:xfrm>
              <a:off x="571500" y="1619250"/>
              <a:ext cx="4953000" cy="1047900"/>
            </a:xfrm>
            <a:prstGeom prst="roundRect">
              <a:avLst>
                <a:gd fmla="val 13636" name="adj"/>
              </a:avLst>
            </a:prstGeom>
            <a:solidFill>
              <a:srgbClr val="F0F9FF"/>
            </a:solidFill>
            <a:ln cap="flat" cmpd="sng" w="19050">
              <a:solidFill>
                <a:srgbClr val="BAE6FD"/>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63" name="Google Shape;263;p43"/>
            <p:cNvSpPr txBox="1"/>
            <p:nvPr/>
          </p:nvSpPr>
          <p:spPr>
            <a:xfrm>
              <a:off x="762000" y="1948815"/>
              <a:ext cx="476400" cy="4764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lang="en" sz="3000">
                  <a:solidFill>
                    <a:srgbClr val="0284C7"/>
                  </a:solidFill>
                  <a:latin typeface="Material Icons"/>
                  <a:ea typeface="Material Icons"/>
                  <a:cs typeface="Material Icons"/>
                  <a:sym typeface="Material Icons"/>
                </a:rPr>
                <a:t>checkroom</a:t>
              </a:r>
              <a:endParaRPr sz="3000">
                <a:solidFill>
                  <a:srgbClr val="0284C7"/>
                </a:solidFill>
                <a:latin typeface="Material Icons"/>
                <a:ea typeface="Material Icons"/>
                <a:cs typeface="Material Icons"/>
                <a:sym typeface="Material Icons"/>
              </a:endParaRPr>
            </a:p>
          </p:txBody>
        </p:sp>
        <p:sp>
          <p:nvSpPr>
            <p:cNvPr id="264" name="Google Shape;264;p43"/>
            <p:cNvSpPr txBox="1"/>
            <p:nvPr/>
          </p:nvSpPr>
          <p:spPr>
            <a:xfrm>
              <a:off x="1333500" y="1619250"/>
              <a:ext cx="4000500" cy="10479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 sz="1300">
                  <a:solidFill>
                    <a:srgbClr val="334155"/>
                  </a:solidFill>
                  <a:latin typeface="Lato"/>
                  <a:ea typeface="Lato"/>
                  <a:cs typeface="Lato"/>
                  <a:sym typeface="Lato"/>
                </a:rPr>
                <a:t>1. Professional Attire</a:t>
              </a:r>
              <a:endParaRPr b="1" sz="1300">
                <a:solidFill>
                  <a:srgbClr val="334155"/>
                </a:solidFill>
                <a:latin typeface="Lato"/>
                <a:ea typeface="Lato"/>
                <a:cs typeface="Lato"/>
                <a:sym typeface="Lato"/>
              </a:endParaRPr>
            </a:p>
            <a:p>
              <a:pPr indent="0" lvl="0" marL="0" rtl="0" algn="l">
                <a:spcBef>
                  <a:spcPts val="300"/>
                </a:spcBef>
                <a:spcAft>
                  <a:spcPts val="0"/>
                </a:spcAft>
                <a:buNone/>
              </a:pPr>
              <a:r>
                <a:rPr b="0" lang="en" sz="1300">
                  <a:solidFill>
                    <a:srgbClr val="334155"/>
                  </a:solidFill>
                  <a:latin typeface="Lato Light"/>
                  <a:ea typeface="Lato Light"/>
                  <a:cs typeface="Lato Light"/>
                  <a:sym typeface="Lato Light"/>
                </a:rPr>
                <a:t>Clothing is professional, with no distracting patterns or on-camera strobing.</a:t>
              </a:r>
              <a:endParaRPr b="0" sz="1300">
                <a:solidFill>
                  <a:srgbClr val="334155"/>
                </a:solidFill>
                <a:latin typeface="Lato Light"/>
                <a:ea typeface="Lato Light"/>
                <a:cs typeface="Lato Light"/>
                <a:sym typeface="Lato Light"/>
              </a:endParaRPr>
            </a:p>
          </p:txBody>
        </p:sp>
      </p:grpSp>
      <p:grpSp>
        <p:nvGrpSpPr>
          <p:cNvPr id="265" name="Google Shape;265;p43"/>
          <p:cNvGrpSpPr/>
          <p:nvPr/>
        </p:nvGrpSpPr>
        <p:grpSpPr>
          <a:xfrm>
            <a:off x="571500" y="2809875"/>
            <a:ext cx="4953000" cy="1047900"/>
            <a:chOff x="571500" y="2809875"/>
            <a:chExt cx="4953000" cy="1047900"/>
          </a:xfrm>
        </p:grpSpPr>
        <p:sp>
          <p:nvSpPr>
            <p:cNvPr id="266" name="Google Shape;266;p43"/>
            <p:cNvSpPr/>
            <p:nvPr/>
          </p:nvSpPr>
          <p:spPr>
            <a:xfrm>
              <a:off x="571500" y="2809875"/>
              <a:ext cx="4953000" cy="1047900"/>
            </a:xfrm>
            <a:prstGeom prst="roundRect">
              <a:avLst>
                <a:gd fmla="val 13636" name="adj"/>
              </a:avLst>
            </a:prstGeom>
            <a:solidFill>
              <a:srgbClr val="F0F9FF"/>
            </a:solidFill>
            <a:ln cap="flat" cmpd="sng" w="19050">
              <a:solidFill>
                <a:srgbClr val="BAE6FD"/>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67" name="Google Shape;267;p43"/>
            <p:cNvSpPr txBox="1"/>
            <p:nvPr/>
          </p:nvSpPr>
          <p:spPr>
            <a:xfrm>
              <a:off x="762000" y="3139440"/>
              <a:ext cx="476400" cy="4764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lang="en" sz="3000">
                  <a:solidFill>
                    <a:srgbClr val="0284C7"/>
                  </a:solidFill>
                  <a:latin typeface="Material Icons"/>
                  <a:ea typeface="Material Icons"/>
                  <a:cs typeface="Material Icons"/>
                  <a:sym typeface="Material Icons"/>
                </a:rPr>
                <a:t>face</a:t>
              </a:r>
              <a:endParaRPr sz="3000">
                <a:solidFill>
                  <a:srgbClr val="0284C7"/>
                </a:solidFill>
                <a:latin typeface="Material Icons"/>
                <a:ea typeface="Material Icons"/>
                <a:cs typeface="Material Icons"/>
                <a:sym typeface="Material Icons"/>
              </a:endParaRPr>
            </a:p>
          </p:txBody>
        </p:sp>
        <p:sp>
          <p:nvSpPr>
            <p:cNvPr id="268" name="Google Shape;268;p43"/>
            <p:cNvSpPr txBox="1"/>
            <p:nvPr/>
          </p:nvSpPr>
          <p:spPr>
            <a:xfrm>
              <a:off x="1333500" y="2809875"/>
              <a:ext cx="4000500" cy="10479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 sz="1300">
                  <a:solidFill>
                    <a:srgbClr val="334155"/>
                  </a:solidFill>
                  <a:latin typeface="Lato"/>
                  <a:ea typeface="Lato"/>
                  <a:cs typeface="Lato"/>
                  <a:sym typeface="Lato"/>
                </a:rPr>
                <a:t>2. Clinical Appearance</a:t>
              </a:r>
              <a:endParaRPr b="1" sz="1300">
                <a:solidFill>
                  <a:srgbClr val="334155"/>
                </a:solidFill>
                <a:latin typeface="Lato"/>
                <a:ea typeface="Lato"/>
                <a:cs typeface="Lato"/>
                <a:sym typeface="Lato"/>
              </a:endParaRPr>
            </a:p>
            <a:p>
              <a:pPr indent="0" lvl="0" marL="0" rtl="0" algn="l">
                <a:spcBef>
                  <a:spcPts val="300"/>
                </a:spcBef>
                <a:spcAft>
                  <a:spcPts val="0"/>
                </a:spcAft>
                <a:buNone/>
              </a:pPr>
              <a:r>
                <a:rPr b="0" lang="en" sz="1300">
                  <a:solidFill>
                    <a:srgbClr val="334155"/>
                  </a:solidFill>
                  <a:latin typeface="Lato Light"/>
                  <a:ea typeface="Lato Light"/>
                  <a:cs typeface="Lato Light"/>
                  <a:sym typeface="Lato Light"/>
                </a:rPr>
                <a:t>The therapist appears rested and clean during clinical work.</a:t>
              </a:r>
              <a:endParaRPr b="0" sz="1300">
                <a:solidFill>
                  <a:srgbClr val="334155"/>
                </a:solidFill>
                <a:latin typeface="Lato Light"/>
                <a:ea typeface="Lato Light"/>
                <a:cs typeface="Lato Light"/>
                <a:sym typeface="Lato Light"/>
              </a:endParaRPr>
            </a:p>
          </p:txBody>
        </p:sp>
      </p:grpSp>
      <p:sp>
        <p:nvSpPr>
          <p:cNvPr id="269" name="Google Shape;269;p43"/>
          <p:cNvSpPr txBox="1"/>
          <p:nvPr/>
        </p:nvSpPr>
        <p:spPr>
          <a:xfrm>
            <a:off x="571500" y="4762500"/>
            <a:ext cx="5715000" cy="381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t/>
            </a:r>
            <a:endParaRPr b="0" sz="1400">
              <a:solidFill>
                <a:srgbClr val="007B8F"/>
              </a:solidFill>
              <a:latin typeface="Lato"/>
              <a:ea typeface="Lato"/>
              <a:cs typeface="Lato"/>
              <a:sym typeface="Lato"/>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pic>
        <p:nvPicPr>
          <p:cNvPr descr="paint_transparent1.png" id="274" name="Google Shape;274;p44"/>
          <p:cNvPicPr preferRelativeResize="0"/>
          <p:nvPr/>
        </p:nvPicPr>
        <p:blipFill>
          <a:blip r:embed="rId3">
            <a:alphaModFix/>
          </a:blip>
          <a:stretch>
            <a:fillRect/>
          </a:stretch>
        </p:blipFill>
        <p:spPr>
          <a:xfrm>
            <a:off x="0" y="0"/>
            <a:ext cx="9144000" cy="5143500"/>
          </a:xfrm>
          <a:prstGeom prst="rect">
            <a:avLst/>
          </a:prstGeom>
          <a:noFill/>
          <a:ln>
            <a:noFill/>
          </a:ln>
        </p:spPr>
      </p:pic>
      <p:sp>
        <p:nvSpPr>
          <p:cNvPr id="275" name="Google Shape;275;p44"/>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276" name="Google Shape;276;p44"/>
          <p:cNvPicPr preferRelativeResize="0"/>
          <p:nvPr/>
        </p:nvPicPr>
        <p:blipFill rotWithShape="1">
          <a:blip r:embed="rId4">
            <a:alphaModFix/>
          </a:blip>
          <a:srcRect b="30299" l="0" r="0" t="0"/>
          <a:stretch/>
        </p:blipFill>
        <p:spPr>
          <a:xfrm>
            <a:off x="7740100" y="3662975"/>
            <a:ext cx="1326800" cy="1010675"/>
          </a:xfrm>
          <a:prstGeom prst="rect">
            <a:avLst/>
          </a:prstGeom>
          <a:noFill/>
          <a:ln>
            <a:noFill/>
          </a:ln>
        </p:spPr>
      </p:pic>
      <p:grpSp>
        <p:nvGrpSpPr>
          <p:cNvPr id="277" name="Google Shape;277;p44"/>
          <p:cNvGrpSpPr/>
          <p:nvPr/>
        </p:nvGrpSpPr>
        <p:grpSpPr>
          <a:xfrm>
            <a:off x="571500" y="571500"/>
            <a:ext cx="4762500" cy="762000"/>
            <a:chOff x="571500" y="571500"/>
            <a:chExt cx="4762500" cy="762000"/>
          </a:xfrm>
        </p:grpSpPr>
        <p:sp>
          <p:nvSpPr>
            <p:cNvPr id="278" name="Google Shape;278;p44"/>
            <p:cNvSpPr/>
            <p:nvPr/>
          </p:nvSpPr>
          <p:spPr>
            <a:xfrm>
              <a:off x="571500" y="571500"/>
              <a:ext cx="4762500" cy="762000"/>
            </a:xfrm>
            <a:prstGeom prst="roundRect">
              <a:avLst>
                <a:gd fmla="val 12500" name="adj"/>
              </a:avLst>
            </a:prstGeom>
            <a:solidFill>
              <a:srgbClr val="00BCD4"/>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79" name="Google Shape;279;p44"/>
            <p:cNvSpPr txBox="1"/>
            <p:nvPr/>
          </p:nvSpPr>
          <p:spPr>
            <a:xfrm>
              <a:off x="571500" y="571500"/>
              <a:ext cx="4762500" cy="762000"/>
            </a:xfrm>
            <a:prstGeom prst="rect">
              <a:avLst/>
            </a:prstGeom>
            <a:noFill/>
            <a:ln>
              <a:noFill/>
            </a:ln>
          </p:spPr>
          <p:txBody>
            <a:bodyPr anchorCtr="0" anchor="ctr" bIns="0" lIns="190500" spcFirstLastPara="1" rIns="0" wrap="square" tIns="0">
              <a:noAutofit/>
            </a:bodyPr>
            <a:lstStyle/>
            <a:p>
              <a:pPr indent="0" lvl="0" marL="0" rtl="0" algn="l">
                <a:spcBef>
                  <a:spcPts val="0"/>
                </a:spcBef>
                <a:spcAft>
                  <a:spcPts val="0"/>
                </a:spcAft>
                <a:buNone/>
              </a:pPr>
              <a:r>
                <a:rPr b="1" lang="en" sz="2400">
                  <a:solidFill>
                    <a:srgbClr val="FFFFFF"/>
                  </a:solidFill>
                  <a:latin typeface="Lato"/>
                  <a:ea typeface="Lato"/>
                  <a:cs typeface="Lato"/>
                  <a:sym typeface="Lato"/>
                </a:rPr>
                <a:t>Equipment Checklist</a:t>
              </a:r>
              <a:endParaRPr b="1" sz="2400">
                <a:solidFill>
                  <a:srgbClr val="FFFFFF"/>
                </a:solidFill>
                <a:latin typeface="Lato"/>
                <a:ea typeface="Lato"/>
                <a:cs typeface="Lato"/>
                <a:sym typeface="Lato"/>
              </a:endParaRPr>
            </a:p>
          </p:txBody>
        </p:sp>
      </p:grpSp>
      <p:grpSp>
        <p:nvGrpSpPr>
          <p:cNvPr id="280" name="Google Shape;280;p44"/>
          <p:cNvGrpSpPr/>
          <p:nvPr/>
        </p:nvGrpSpPr>
        <p:grpSpPr>
          <a:xfrm>
            <a:off x="571500" y="1524000"/>
            <a:ext cx="4953000" cy="714300"/>
            <a:chOff x="571500" y="1524000"/>
            <a:chExt cx="4953000" cy="714300"/>
          </a:xfrm>
        </p:grpSpPr>
        <p:sp>
          <p:nvSpPr>
            <p:cNvPr id="281" name="Google Shape;281;p44"/>
            <p:cNvSpPr/>
            <p:nvPr/>
          </p:nvSpPr>
          <p:spPr>
            <a:xfrm>
              <a:off x="571500" y="1524000"/>
              <a:ext cx="4953000" cy="714300"/>
            </a:xfrm>
            <a:prstGeom prst="roundRect">
              <a:avLst>
                <a:gd fmla="val 20000" name="adj"/>
              </a:avLst>
            </a:prstGeom>
            <a:solidFill>
              <a:srgbClr val="F0F9FF"/>
            </a:solidFill>
            <a:ln cap="flat" cmpd="sng" w="19050">
              <a:solidFill>
                <a:srgbClr val="BAE6FD"/>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82" name="Google Shape;282;p44"/>
            <p:cNvSpPr txBox="1"/>
            <p:nvPr/>
          </p:nvSpPr>
          <p:spPr>
            <a:xfrm>
              <a:off x="762000" y="1682115"/>
              <a:ext cx="476400" cy="4764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lang="en" sz="3000">
                  <a:solidFill>
                    <a:srgbClr val="0284C7"/>
                  </a:solidFill>
                  <a:latin typeface="Material Icons"/>
                  <a:ea typeface="Material Icons"/>
                  <a:cs typeface="Material Icons"/>
                  <a:sym typeface="Material Icons"/>
                </a:rPr>
                <a:t>lock</a:t>
              </a:r>
              <a:endParaRPr sz="3000">
                <a:solidFill>
                  <a:srgbClr val="0284C7"/>
                </a:solidFill>
                <a:latin typeface="Material Icons"/>
                <a:ea typeface="Material Icons"/>
                <a:cs typeface="Material Icons"/>
                <a:sym typeface="Material Icons"/>
              </a:endParaRPr>
            </a:p>
          </p:txBody>
        </p:sp>
        <p:sp>
          <p:nvSpPr>
            <p:cNvPr id="283" name="Google Shape;283;p44"/>
            <p:cNvSpPr txBox="1"/>
            <p:nvPr/>
          </p:nvSpPr>
          <p:spPr>
            <a:xfrm>
              <a:off x="1333500" y="1524000"/>
              <a:ext cx="4000500" cy="7143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lang="en" sz="1100">
                  <a:solidFill>
                    <a:srgbClr val="334155"/>
                  </a:solidFill>
                  <a:latin typeface="Lato"/>
                  <a:ea typeface="Lato"/>
                  <a:cs typeface="Lato"/>
                  <a:sym typeface="Lato"/>
                </a:rPr>
                <a:t>Practice devices must be locked up or encrypted when not in use.</a:t>
              </a:r>
              <a:endParaRPr sz="1100">
                <a:solidFill>
                  <a:srgbClr val="334155"/>
                </a:solidFill>
                <a:latin typeface="Lato"/>
                <a:ea typeface="Lato"/>
                <a:cs typeface="Lato"/>
                <a:sym typeface="Lato"/>
              </a:endParaRPr>
            </a:p>
          </p:txBody>
        </p:sp>
      </p:grpSp>
      <p:grpSp>
        <p:nvGrpSpPr>
          <p:cNvPr id="284" name="Google Shape;284;p44"/>
          <p:cNvGrpSpPr/>
          <p:nvPr/>
        </p:nvGrpSpPr>
        <p:grpSpPr>
          <a:xfrm>
            <a:off x="571500" y="2333625"/>
            <a:ext cx="4953000" cy="714300"/>
            <a:chOff x="571500" y="2333625"/>
            <a:chExt cx="4953000" cy="714300"/>
          </a:xfrm>
        </p:grpSpPr>
        <p:sp>
          <p:nvSpPr>
            <p:cNvPr id="285" name="Google Shape;285;p44"/>
            <p:cNvSpPr/>
            <p:nvPr/>
          </p:nvSpPr>
          <p:spPr>
            <a:xfrm>
              <a:off x="571500" y="2333625"/>
              <a:ext cx="4953000" cy="714300"/>
            </a:xfrm>
            <a:prstGeom prst="roundRect">
              <a:avLst>
                <a:gd fmla="val 20000" name="adj"/>
              </a:avLst>
            </a:prstGeom>
            <a:solidFill>
              <a:srgbClr val="F0F9FF"/>
            </a:solidFill>
            <a:ln cap="flat" cmpd="sng" w="19050">
              <a:solidFill>
                <a:srgbClr val="BAE6FD"/>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86" name="Google Shape;286;p44"/>
            <p:cNvSpPr txBox="1"/>
            <p:nvPr/>
          </p:nvSpPr>
          <p:spPr>
            <a:xfrm>
              <a:off x="762000" y="2491740"/>
              <a:ext cx="476400" cy="4764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lang="en" sz="3000">
                  <a:solidFill>
                    <a:srgbClr val="0284C7"/>
                  </a:solidFill>
                  <a:latin typeface="Material Icons"/>
                  <a:ea typeface="Material Icons"/>
                  <a:cs typeface="Material Icons"/>
                  <a:sym typeface="Material Icons"/>
                </a:rPr>
                <a:t>account_circle</a:t>
              </a:r>
              <a:endParaRPr sz="3000">
                <a:solidFill>
                  <a:srgbClr val="0284C7"/>
                </a:solidFill>
                <a:latin typeface="Material Icons"/>
                <a:ea typeface="Material Icons"/>
                <a:cs typeface="Material Icons"/>
                <a:sym typeface="Material Icons"/>
              </a:endParaRPr>
            </a:p>
          </p:txBody>
        </p:sp>
        <p:sp>
          <p:nvSpPr>
            <p:cNvPr id="287" name="Google Shape;287;p44"/>
            <p:cNvSpPr txBox="1"/>
            <p:nvPr/>
          </p:nvSpPr>
          <p:spPr>
            <a:xfrm>
              <a:off x="1333500" y="2333625"/>
              <a:ext cx="4000500" cy="7143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lang="en" sz="1100">
                  <a:solidFill>
                    <a:srgbClr val="334155"/>
                  </a:solidFill>
                  <a:latin typeface="Lato"/>
                  <a:ea typeface="Lato"/>
                  <a:cs typeface="Lato"/>
                  <a:sym typeface="Lato"/>
                </a:rPr>
                <a:t>Use separate user accounts for personal and business use on shared computers.</a:t>
              </a:r>
              <a:endParaRPr sz="1100">
                <a:solidFill>
                  <a:srgbClr val="334155"/>
                </a:solidFill>
                <a:latin typeface="Lato"/>
                <a:ea typeface="Lato"/>
                <a:cs typeface="Lato"/>
                <a:sym typeface="Lato"/>
              </a:endParaRPr>
            </a:p>
          </p:txBody>
        </p:sp>
      </p:grpSp>
      <p:grpSp>
        <p:nvGrpSpPr>
          <p:cNvPr id="288" name="Google Shape;288;p44"/>
          <p:cNvGrpSpPr/>
          <p:nvPr/>
        </p:nvGrpSpPr>
        <p:grpSpPr>
          <a:xfrm>
            <a:off x="571500" y="3143250"/>
            <a:ext cx="4953000" cy="714300"/>
            <a:chOff x="571500" y="3143250"/>
            <a:chExt cx="4953000" cy="714300"/>
          </a:xfrm>
        </p:grpSpPr>
        <p:sp>
          <p:nvSpPr>
            <p:cNvPr id="289" name="Google Shape;289;p44"/>
            <p:cNvSpPr/>
            <p:nvPr/>
          </p:nvSpPr>
          <p:spPr>
            <a:xfrm>
              <a:off x="571500" y="3143250"/>
              <a:ext cx="4953000" cy="714300"/>
            </a:xfrm>
            <a:prstGeom prst="roundRect">
              <a:avLst>
                <a:gd fmla="val 20000" name="adj"/>
              </a:avLst>
            </a:prstGeom>
            <a:solidFill>
              <a:srgbClr val="F0F9FF"/>
            </a:solidFill>
            <a:ln cap="flat" cmpd="sng" w="19050">
              <a:solidFill>
                <a:srgbClr val="BAE6FD"/>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90" name="Google Shape;290;p44"/>
            <p:cNvSpPr txBox="1"/>
            <p:nvPr/>
          </p:nvSpPr>
          <p:spPr>
            <a:xfrm>
              <a:off x="762000" y="3301365"/>
              <a:ext cx="476400" cy="4764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lang="en" sz="3000">
                  <a:solidFill>
                    <a:srgbClr val="0284C7"/>
                  </a:solidFill>
                  <a:latin typeface="Material Icons"/>
                  <a:ea typeface="Material Icons"/>
                  <a:cs typeface="Material Icons"/>
                  <a:sym typeface="Material Icons"/>
                </a:rPr>
                <a:t>monitor</a:t>
              </a:r>
              <a:endParaRPr sz="3000">
                <a:solidFill>
                  <a:srgbClr val="0284C7"/>
                </a:solidFill>
                <a:latin typeface="Material Icons"/>
                <a:ea typeface="Material Icons"/>
                <a:cs typeface="Material Icons"/>
                <a:sym typeface="Material Icons"/>
              </a:endParaRPr>
            </a:p>
          </p:txBody>
        </p:sp>
        <p:sp>
          <p:nvSpPr>
            <p:cNvPr id="291" name="Google Shape;291;p44"/>
            <p:cNvSpPr txBox="1"/>
            <p:nvPr/>
          </p:nvSpPr>
          <p:spPr>
            <a:xfrm>
              <a:off x="1333500" y="3143250"/>
              <a:ext cx="4000500" cy="7143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lang="en" sz="1100">
                  <a:solidFill>
                    <a:srgbClr val="334155"/>
                  </a:solidFill>
                  <a:latin typeface="Lato"/>
                  <a:ea typeface="Lato"/>
                  <a:cs typeface="Lato"/>
                  <a:sym typeface="Lato"/>
                </a:rPr>
                <a:t>For clinical work, monitors should be at least 15" in size.</a:t>
              </a:r>
              <a:endParaRPr sz="1100">
                <a:solidFill>
                  <a:srgbClr val="334155"/>
                </a:solidFill>
                <a:latin typeface="Lato"/>
                <a:ea typeface="Lato"/>
                <a:cs typeface="Lato"/>
                <a:sym typeface="Lato"/>
              </a:endParaRPr>
            </a:p>
          </p:txBody>
        </p:sp>
      </p:grpSp>
      <p:grpSp>
        <p:nvGrpSpPr>
          <p:cNvPr id="292" name="Google Shape;292;p44"/>
          <p:cNvGrpSpPr/>
          <p:nvPr/>
        </p:nvGrpSpPr>
        <p:grpSpPr>
          <a:xfrm>
            <a:off x="571500" y="3952875"/>
            <a:ext cx="4953000" cy="714300"/>
            <a:chOff x="571500" y="3952875"/>
            <a:chExt cx="4953000" cy="714300"/>
          </a:xfrm>
        </p:grpSpPr>
        <p:sp>
          <p:nvSpPr>
            <p:cNvPr id="293" name="Google Shape;293;p44"/>
            <p:cNvSpPr/>
            <p:nvPr/>
          </p:nvSpPr>
          <p:spPr>
            <a:xfrm>
              <a:off x="571500" y="3952875"/>
              <a:ext cx="4953000" cy="714300"/>
            </a:xfrm>
            <a:prstGeom prst="roundRect">
              <a:avLst>
                <a:gd fmla="val 20000" name="adj"/>
              </a:avLst>
            </a:prstGeom>
            <a:solidFill>
              <a:srgbClr val="F0F9FF"/>
            </a:solidFill>
            <a:ln cap="flat" cmpd="sng" w="19050">
              <a:solidFill>
                <a:srgbClr val="BAE6FD"/>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94" name="Google Shape;294;p44"/>
            <p:cNvSpPr txBox="1"/>
            <p:nvPr/>
          </p:nvSpPr>
          <p:spPr>
            <a:xfrm>
              <a:off x="762000" y="4110990"/>
              <a:ext cx="476400" cy="4764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lang="en" sz="3000">
                  <a:solidFill>
                    <a:srgbClr val="0284C7"/>
                  </a:solidFill>
                  <a:latin typeface="Material Icons"/>
                  <a:ea typeface="Material Icons"/>
                  <a:cs typeface="Material Icons"/>
                  <a:sym typeface="Material Icons"/>
                </a:rPr>
                <a:t>mic</a:t>
              </a:r>
              <a:endParaRPr sz="3000">
                <a:solidFill>
                  <a:srgbClr val="0284C7"/>
                </a:solidFill>
                <a:latin typeface="Material Icons"/>
                <a:ea typeface="Material Icons"/>
                <a:cs typeface="Material Icons"/>
                <a:sym typeface="Material Icons"/>
              </a:endParaRPr>
            </a:p>
          </p:txBody>
        </p:sp>
        <p:sp>
          <p:nvSpPr>
            <p:cNvPr id="295" name="Google Shape;295;p44"/>
            <p:cNvSpPr txBox="1"/>
            <p:nvPr/>
          </p:nvSpPr>
          <p:spPr>
            <a:xfrm>
              <a:off x="1333500" y="3952875"/>
              <a:ext cx="4000500" cy="7143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lang="en" sz="1100">
                  <a:solidFill>
                    <a:srgbClr val="334155"/>
                  </a:solidFill>
                  <a:latin typeface="Lato"/>
                  <a:ea typeface="Lato"/>
                  <a:cs typeface="Lato"/>
                  <a:sym typeface="Lato"/>
                </a:rPr>
                <a:t>Perform mic checks to ensure warm sound and prevent echo.</a:t>
              </a:r>
              <a:endParaRPr sz="1100">
                <a:solidFill>
                  <a:srgbClr val="334155"/>
                </a:solidFill>
                <a:latin typeface="Lato"/>
                <a:ea typeface="Lato"/>
                <a:cs typeface="Lato"/>
                <a:sym typeface="Lato"/>
              </a:endParaRPr>
            </a:p>
          </p:txBody>
        </p:sp>
      </p:grpSp>
      <p:sp>
        <p:nvSpPr>
          <p:cNvPr id="296" name="Google Shape;296;p44"/>
          <p:cNvSpPr txBox="1"/>
          <p:nvPr/>
        </p:nvSpPr>
        <p:spPr>
          <a:xfrm>
            <a:off x="571500" y="4762500"/>
            <a:ext cx="5715000" cy="381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t/>
            </a:r>
            <a:endParaRPr b="0" sz="1400">
              <a:solidFill>
                <a:srgbClr val="007B8F"/>
              </a:solidFill>
              <a:latin typeface="Lato"/>
              <a:ea typeface="Lato"/>
              <a:cs typeface="Lato"/>
              <a:sym typeface="Lato"/>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pic>
        <p:nvPicPr>
          <p:cNvPr descr="paint_transparent1.png" id="301" name="Google Shape;301;p45"/>
          <p:cNvPicPr preferRelativeResize="0"/>
          <p:nvPr/>
        </p:nvPicPr>
        <p:blipFill>
          <a:blip r:embed="rId3">
            <a:alphaModFix/>
          </a:blip>
          <a:stretch>
            <a:fillRect/>
          </a:stretch>
        </p:blipFill>
        <p:spPr>
          <a:xfrm>
            <a:off x="0" y="0"/>
            <a:ext cx="9144000" cy="5143500"/>
          </a:xfrm>
          <a:prstGeom prst="rect">
            <a:avLst/>
          </a:prstGeom>
          <a:noFill/>
          <a:ln>
            <a:noFill/>
          </a:ln>
        </p:spPr>
      </p:pic>
      <p:sp>
        <p:nvSpPr>
          <p:cNvPr id="302" name="Google Shape;302;p45"/>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303" name="Google Shape;303;p45"/>
          <p:cNvPicPr preferRelativeResize="0"/>
          <p:nvPr/>
        </p:nvPicPr>
        <p:blipFill rotWithShape="1">
          <a:blip r:embed="rId4">
            <a:alphaModFix/>
          </a:blip>
          <a:srcRect b="30299" l="0" r="0" t="0"/>
          <a:stretch/>
        </p:blipFill>
        <p:spPr>
          <a:xfrm>
            <a:off x="7740100" y="3662975"/>
            <a:ext cx="1326800" cy="1010675"/>
          </a:xfrm>
          <a:prstGeom prst="rect">
            <a:avLst/>
          </a:prstGeom>
          <a:noFill/>
          <a:ln>
            <a:noFill/>
          </a:ln>
        </p:spPr>
      </p:pic>
      <p:grpSp>
        <p:nvGrpSpPr>
          <p:cNvPr id="304" name="Google Shape;304;p45"/>
          <p:cNvGrpSpPr/>
          <p:nvPr/>
        </p:nvGrpSpPr>
        <p:grpSpPr>
          <a:xfrm>
            <a:off x="571500" y="571500"/>
            <a:ext cx="4762500" cy="762000"/>
            <a:chOff x="571500" y="571500"/>
            <a:chExt cx="4762500" cy="762000"/>
          </a:xfrm>
        </p:grpSpPr>
        <p:sp>
          <p:nvSpPr>
            <p:cNvPr id="305" name="Google Shape;305;p45"/>
            <p:cNvSpPr/>
            <p:nvPr/>
          </p:nvSpPr>
          <p:spPr>
            <a:xfrm>
              <a:off x="571500" y="571500"/>
              <a:ext cx="4762500" cy="762000"/>
            </a:xfrm>
            <a:prstGeom prst="roundRect">
              <a:avLst>
                <a:gd fmla="val 12500" name="adj"/>
              </a:avLst>
            </a:prstGeom>
            <a:solidFill>
              <a:srgbClr val="00BCD4"/>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06" name="Google Shape;306;p45"/>
            <p:cNvSpPr txBox="1"/>
            <p:nvPr/>
          </p:nvSpPr>
          <p:spPr>
            <a:xfrm>
              <a:off x="571500" y="571500"/>
              <a:ext cx="4762500" cy="762000"/>
            </a:xfrm>
            <a:prstGeom prst="rect">
              <a:avLst/>
            </a:prstGeom>
            <a:solidFill>
              <a:srgbClr val="000000">
                <a:alpha val="0"/>
              </a:srgbClr>
            </a:solidFill>
            <a:ln>
              <a:noFill/>
            </a:ln>
          </p:spPr>
          <p:txBody>
            <a:bodyPr anchorCtr="0" anchor="ctr" bIns="0" lIns="190500" spcFirstLastPara="1" rIns="0" wrap="square" tIns="0">
              <a:noAutofit/>
            </a:bodyPr>
            <a:lstStyle/>
            <a:p>
              <a:pPr indent="0" lvl="0" marL="0" rtl="0" algn="l">
                <a:spcBef>
                  <a:spcPts val="0"/>
                </a:spcBef>
                <a:spcAft>
                  <a:spcPts val="0"/>
                </a:spcAft>
                <a:buNone/>
              </a:pPr>
              <a:r>
                <a:rPr b="1" lang="en" sz="2400">
                  <a:solidFill>
                    <a:srgbClr val="FFFFFF"/>
                  </a:solidFill>
                  <a:latin typeface="Lato"/>
                  <a:ea typeface="Lato"/>
                  <a:cs typeface="Lato"/>
                  <a:sym typeface="Lato"/>
                </a:rPr>
                <a:t>Audio Equipment Checklist</a:t>
              </a:r>
              <a:endParaRPr b="1" sz="2400">
                <a:solidFill>
                  <a:srgbClr val="FFFFFF"/>
                </a:solidFill>
                <a:latin typeface="Lato"/>
                <a:ea typeface="Lato"/>
                <a:cs typeface="Lato"/>
                <a:sym typeface="Lato"/>
              </a:endParaRPr>
            </a:p>
          </p:txBody>
        </p:sp>
      </p:grpSp>
      <p:grpSp>
        <p:nvGrpSpPr>
          <p:cNvPr id="307" name="Google Shape;307;p45"/>
          <p:cNvGrpSpPr/>
          <p:nvPr/>
        </p:nvGrpSpPr>
        <p:grpSpPr>
          <a:xfrm>
            <a:off x="571500" y="1619250"/>
            <a:ext cx="4953000" cy="1047900"/>
            <a:chOff x="571500" y="1619250"/>
            <a:chExt cx="4953000" cy="1047900"/>
          </a:xfrm>
        </p:grpSpPr>
        <p:sp>
          <p:nvSpPr>
            <p:cNvPr id="308" name="Google Shape;308;p45"/>
            <p:cNvSpPr/>
            <p:nvPr/>
          </p:nvSpPr>
          <p:spPr>
            <a:xfrm>
              <a:off x="571500" y="1619250"/>
              <a:ext cx="4953000" cy="1047900"/>
            </a:xfrm>
            <a:prstGeom prst="roundRect">
              <a:avLst>
                <a:gd fmla="val 13636" name="adj"/>
              </a:avLst>
            </a:prstGeom>
            <a:solidFill>
              <a:srgbClr val="F0F9FF"/>
            </a:solidFill>
            <a:ln cap="flat" cmpd="sng" w="19050">
              <a:solidFill>
                <a:srgbClr val="BAE6FD"/>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09" name="Google Shape;309;p45"/>
            <p:cNvSpPr txBox="1"/>
            <p:nvPr/>
          </p:nvSpPr>
          <p:spPr>
            <a:xfrm>
              <a:off x="762000" y="1948815"/>
              <a:ext cx="476400" cy="4764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ctr">
                <a:spcBef>
                  <a:spcPts val="0"/>
                </a:spcBef>
                <a:spcAft>
                  <a:spcPts val="0"/>
                </a:spcAft>
                <a:buNone/>
              </a:pPr>
              <a:r>
                <a:rPr lang="en" sz="3000">
                  <a:solidFill>
                    <a:srgbClr val="0284C7"/>
                  </a:solidFill>
                  <a:latin typeface="Material Icons"/>
                  <a:ea typeface="Material Icons"/>
                  <a:cs typeface="Material Icons"/>
                  <a:sym typeface="Material Icons"/>
                </a:rPr>
                <a:t>headphones</a:t>
              </a:r>
              <a:endParaRPr sz="3000">
                <a:solidFill>
                  <a:srgbClr val="0284C7"/>
                </a:solidFill>
                <a:latin typeface="Material Icons"/>
                <a:ea typeface="Material Icons"/>
                <a:cs typeface="Material Icons"/>
                <a:sym typeface="Material Icons"/>
              </a:endParaRPr>
            </a:p>
          </p:txBody>
        </p:sp>
        <p:sp>
          <p:nvSpPr>
            <p:cNvPr id="310" name="Google Shape;310;p45"/>
            <p:cNvSpPr txBox="1"/>
            <p:nvPr/>
          </p:nvSpPr>
          <p:spPr>
            <a:xfrm>
              <a:off x="1333500" y="1619250"/>
              <a:ext cx="4000500" cy="10479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rPr b="1" lang="en" sz="1300">
                  <a:solidFill>
                    <a:srgbClr val="334155"/>
                  </a:solidFill>
                  <a:latin typeface="Lato"/>
                  <a:ea typeface="Lato"/>
                  <a:cs typeface="Lato"/>
                  <a:sym typeface="Lato"/>
                </a:rPr>
                <a:t>1. Use Earbuds or Headphones</a:t>
              </a:r>
              <a:endParaRPr b="1" sz="1300">
                <a:solidFill>
                  <a:srgbClr val="334155"/>
                </a:solidFill>
                <a:latin typeface="Lato"/>
                <a:ea typeface="Lato"/>
                <a:cs typeface="Lato"/>
                <a:sym typeface="Lato"/>
              </a:endParaRPr>
            </a:p>
            <a:p>
              <a:pPr indent="0" lvl="0" marL="0" rtl="0" algn="l">
                <a:spcBef>
                  <a:spcPts val="225"/>
                </a:spcBef>
                <a:spcAft>
                  <a:spcPts val="0"/>
                </a:spcAft>
                <a:buNone/>
              </a:pPr>
              <a:r>
                <a:rPr b="0" lang="en" sz="1300">
                  <a:solidFill>
                    <a:srgbClr val="334155"/>
                  </a:solidFill>
                  <a:latin typeface="Lato Light"/>
                  <a:ea typeface="Lato Light"/>
                  <a:cs typeface="Lato Light"/>
                  <a:sym typeface="Lato Light"/>
                </a:rPr>
                <a:t>Recommended to prevent echo and ensure audio clarity during sessions.</a:t>
              </a:r>
              <a:endParaRPr b="0" sz="1300">
                <a:solidFill>
                  <a:srgbClr val="334155"/>
                </a:solidFill>
                <a:latin typeface="Lato Light"/>
                <a:ea typeface="Lato Light"/>
                <a:cs typeface="Lato Light"/>
                <a:sym typeface="Lato Light"/>
              </a:endParaRPr>
            </a:p>
          </p:txBody>
        </p:sp>
      </p:grpSp>
      <p:grpSp>
        <p:nvGrpSpPr>
          <p:cNvPr id="311" name="Google Shape;311;p45"/>
          <p:cNvGrpSpPr/>
          <p:nvPr/>
        </p:nvGrpSpPr>
        <p:grpSpPr>
          <a:xfrm>
            <a:off x="571500" y="2809875"/>
            <a:ext cx="4953000" cy="1047900"/>
            <a:chOff x="571500" y="2809875"/>
            <a:chExt cx="4953000" cy="1047900"/>
          </a:xfrm>
        </p:grpSpPr>
        <p:sp>
          <p:nvSpPr>
            <p:cNvPr id="312" name="Google Shape;312;p45"/>
            <p:cNvSpPr/>
            <p:nvPr/>
          </p:nvSpPr>
          <p:spPr>
            <a:xfrm>
              <a:off x="571500" y="2809875"/>
              <a:ext cx="4953000" cy="1047900"/>
            </a:xfrm>
            <a:prstGeom prst="roundRect">
              <a:avLst>
                <a:gd fmla="val 13636" name="adj"/>
              </a:avLst>
            </a:prstGeom>
            <a:solidFill>
              <a:srgbClr val="F0F9FF"/>
            </a:solidFill>
            <a:ln cap="flat" cmpd="sng" w="19050">
              <a:solidFill>
                <a:srgbClr val="BAE6FD"/>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13" name="Google Shape;313;p45"/>
            <p:cNvSpPr txBox="1"/>
            <p:nvPr/>
          </p:nvSpPr>
          <p:spPr>
            <a:xfrm>
              <a:off x="762000" y="3139440"/>
              <a:ext cx="476400" cy="4764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ctr">
                <a:spcBef>
                  <a:spcPts val="0"/>
                </a:spcBef>
                <a:spcAft>
                  <a:spcPts val="0"/>
                </a:spcAft>
                <a:buNone/>
              </a:pPr>
              <a:r>
                <a:rPr lang="en" sz="3000">
                  <a:solidFill>
                    <a:srgbClr val="0284C7"/>
                  </a:solidFill>
                  <a:latin typeface="Material Icons"/>
                  <a:ea typeface="Material Icons"/>
                  <a:cs typeface="Material Icons"/>
                  <a:sym typeface="Material Icons"/>
                </a:rPr>
                <a:t>settings_voice</a:t>
              </a:r>
              <a:endParaRPr sz="3000">
                <a:solidFill>
                  <a:srgbClr val="0284C7"/>
                </a:solidFill>
                <a:latin typeface="Material Icons"/>
                <a:ea typeface="Material Icons"/>
                <a:cs typeface="Material Icons"/>
                <a:sym typeface="Material Icons"/>
              </a:endParaRPr>
            </a:p>
          </p:txBody>
        </p:sp>
        <p:sp>
          <p:nvSpPr>
            <p:cNvPr id="314" name="Google Shape;314;p45"/>
            <p:cNvSpPr txBox="1"/>
            <p:nvPr/>
          </p:nvSpPr>
          <p:spPr>
            <a:xfrm>
              <a:off x="1333500" y="2809875"/>
              <a:ext cx="4000500" cy="10479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rPr b="1" lang="en" sz="1300">
                  <a:solidFill>
                    <a:srgbClr val="334155"/>
                  </a:solidFill>
                  <a:latin typeface="Lato"/>
                  <a:ea typeface="Lato"/>
                  <a:cs typeface="Lato"/>
                  <a:sym typeface="Lato"/>
                </a:rPr>
                <a:t>2. Headset Microphones</a:t>
              </a:r>
              <a:endParaRPr b="1" sz="1300">
                <a:solidFill>
                  <a:srgbClr val="334155"/>
                </a:solidFill>
                <a:latin typeface="Lato"/>
                <a:ea typeface="Lato"/>
                <a:cs typeface="Lato"/>
                <a:sym typeface="Lato"/>
              </a:endParaRPr>
            </a:p>
            <a:p>
              <a:pPr indent="0" lvl="0" marL="0" rtl="0" algn="l">
                <a:spcBef>
                  <a:spcPts val="225"/>
                </a:spcBef>
                <a:spcAft>
                  <a:spcPts val="0"/>
                </a:spcAft>
                <a:buNone/>
              </a:pPr>
              <a:r>
                <a:rPr b="0" lang="en" sz="1300">
                  <a:solidFill>
                    <a:srgbClr val="334155"/>
                  </a:solidFill>
                  <a:latin typeface="Lato Light"/>
                  <a:ea typeface="Lato Light"/>
                  <a:cs typeface="Lato Light"/>
                  <a:sym typeface="Lato Light"/>
                </a:rPr>
                <a:t>A headset mic can make your voice sound closer and warmer to the client.</a:t>
              </a:r>
              <a:endParaRPr b="0" sz="1300">
                <a:solidFill>
                  <a:srgbClr val="334155"/>
                </a:solidFill>
                <a:latin typeface="Lato Light"/>
                <a:ea typeface="Lato Light"/>
                <a:cs typeface="Lato Light"/>
                <a:sym typeface="Lato Light"/>
              </a:endParaRPr>
            </a:p>
          </p:txBody>
        </p:sp>
      </p:grpSp>
      <p:grpSp>
        <p:nvGrpSpPr>
          <p:cNvPr id="315" name="Google Shape;315;p45"/>
          <p:cNvGrpSpPr/>
          <p:nvPr/>
        </p:nvGrpSpPr>
        <p:grpSpPr>
          <a:xfrm>
            <a:off x="571500" y="4000500"/>
            <a:ext cx="4953000" cy="1047900"/>
            <a:chOff x="571500" y="4000500"/>
            <a:chExt cx="4953000" cy="1047900"/>
          </a:xfrm>
        </p:grpSpPr>
        <p:sp>
          <p:nvSpPr>
            <p:cNvPr id="316" name="Google Shape;316;p45"/>
            <p:cNvSpPr/>
            <p:nvPr/>
          </p:nvSpPr>
          <p:spPr>
            <a:xfrm>
              <a:off x="571500" y="4000500"/>
              <a:ext cx="4953000" cy="1047900"/>
            </a:xfrm>
            <a:prstGeom prst="roundRect">
              <a:avLst>
                <a:gd fmla="val 13636" name="adj"/>
              </a:avLst>
            </a:prstGeom>
            <a:solidFill>
              <a:srgbClr val="F0F9FF"/>
            </a:solidFill>
            <a:ln cap="flat" cmpd="sng" w="19050">
              <a:solidFill>
                <a:srgbClr val="BAE6FD"/>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17" name="Google Shape;317;p45"/>
            <p:cNvSpPr txBox="1"/>
            <p:nvPr/>
          </p:nvSpPr>
          <p:spPr>
            <a:xfrm>
              <a:off x="762000" y="4330065"/>
              <a:ext cx="476400" cy="4764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ctr">
                <a:spcBef>
                  <a:spcPts val="0"/>
                </a:spcBef>
                <a:spcAft>
                  <a:spcPts val="0"/>
                </a:spcAft>
                <a:buNone/>
              </a:pPr>
              <a:r>
                <a:rPr lang="en" sz="3000">
                  <a:solidFill>
                    <a:srgbClr val="0284C7"/>
                  </a:solidFill>
                  <a:latin typeface="Material Icons"/>
                  <a:ea typeface="Material Icons"/>
                  <a:cs typeface="Material Icons"/>
                  <a:sym typeface="Material Icons"/>
                </a:rPr>
                <a:t>speaker</a:t>
              </a:r>
              <a:endParaRPr sz="3000">
                <a:solidFill>
                  <a:srgbClr val="0284C7"/>
                </a:solidFill>
                <a:latin typeface="Material Icons"/>
                <a:ea typeface="Material Icons"/>
                <a:cs typeface="Material Icons"/>
                <a:sym typeface="Material Icons"/>
              </a:endParaRPr>
            </a:p>
          </p:txBody>
        </p:sp>
        <p:sp>
          <p:nvSpPr>
            <p:cNvPr id="318" name="Google Shape;318;p45"/>
            <p:cNvSpPr txBox="1"/>
            <p:nvPr/>
          </p:nvSpPr>
          <p:spPr>
            <a:xfrm>
              <a:off x="1333500" y="4000500"/>
              <a:ext cx="4000500" cy="10479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rPr b="1" lang="en" sz="1300">
                  <a:solidFill>
                    <a:srgbClr val="334155"/>
                  </a:solidFill>
                  <a:latin typeface="Lato"/>
                  <a:ea typeface="Lato"/>
                  <a:cs typeface="Lato"/>
                  <a:sym typeface="Lato"/>
                </a:rPr>
                <a:t>3. Built-in Sound Quality</a:t>
              </a:r>
              <a:endParaRPr b="1" sz="1300">
                <a:solidFill>
                  <a:srgbClr val="334155"/>
                </a:solidFill>
                <a:latin typeface="Lato"/>
                <a:ea typeface="Lato"/>
                <a:cs typeface="Lato"/>
                <a:sym typeface="Lato"/>
              </a:endParaRPr>
            </a:p>
            <a:p>
              <a:pPr indent="0" lvl="0" marL="0" rtl="0" algn="l">
                <a:spcBef>
                  <a:spcPts val="225"/>
                </a:spcBef>
                <a:spcAft>
                  <a:spcPts val="0"/>
                </a:spcAft>
                <a:buNone/>
              </a:pPr>
              <a:r>
                <a:rPr b="0" lang="en" sz="1300">
                  <a:solidFill>
                    <a:srgbClr val="334155"/>
                  </a:solidFill>
                  <a:latin typeface="Lato Light"/>
                  <a:ea typeface="Lato Light"/>
                  <a:cs typeface="Lato Light"/>
                  <a:sym typeface="Lato Light"/>
                </a:rPr>
                <a:t>Know the quality and limitations of your computer's built-in sound options.</a:t>
              </a:r>
              <a:endParaRPr b="0" sz="1300">
                <a:solidFill>
                  <a:srgbClr val="334155"/>
                </a:solidFill>
                <a:latin typeface="Lato Light"/>
                <a:ea typeface="Lato Light"/>
                <a:cs typeface="Lato Light"/>
                <a:sym typeface="Lato Light"/>
              </a:endParaRPr>
            </a:p>
          </p:txBody>
        </p:sp>
      </p:grpSp>
      <p:sp>
        <p:nvSpPr>
          <p:cNvPr id="319" name="Google Shape;319;p45"/>
          <p:cNvSpPr txBox="1"/>
          <p:nvPr/>
        </p:nvSpPr>
        <p:spPr>
          <a:xfrm>
            <a:off x="571500" y="4762500"/>
            <a:ext cx="5715000" cy="3810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b="0" sz="1400">
              <a:solidFill>
                <a:srgbClr val="007B8F"/>
              </a:solidFill>
              <a:latin typeface="Lato"/>
              <a:ea typeface="Lato"/>
              <a:cs typeface="Lato"/>
              <a:sym typeface="Lato"/>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pic>
        <p:nvPicPr>
          <p:cNvPr descr="paint_transparent1.png" id="324" name="Google Shape;324;p46"/>
          <p:cNvPicPr preferRelativeResize="0"/>
          <p:nvPr/>
        </p:nvPicPr>
        <p:blipFill>
          <a:blip r:embed="rId3">
            <a:alphaModFix/>
          </a:blip>
          <a:stretch>
            <a:fillRect/>
          </a:stretch>
        </p:blipFill>
        <p:spPr>
          <a:xfrm>
            <a:off x="0" y="0"/>
            <a:ext cx="9144000" cy="5143500"/>
          </a:xfrm>
          <a:prstGeom prst="rect">
            <a:avLst/>
          </a:prstGeom>
          <a:noFill/>
          <a:ln>
            <a:noFill/>
          </a:ln>
        </p:spPr>
      </p:pic>
      <p:sp>
        <p:nvSpPr>
          <p:cNvPr id="325" name="Google Shape;325;p46"/>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326" name="Google Shape;326;p46"/>
          <p:cNvPicPr preferRelativeResize="0"/>
          <p:nvPr/>
        </p:nvPicPr>
        <p:blipFill rotWithShape="1">
          <a:blip r:embed="rId4">
            <a:alphaModFix/>
          </a:blip>
          <a:srcRect b="30299" l="0" r="0" t="0"/>
          <a:stretch/>
        </p:blipFill>
        <p:spPr>
          <a:xfrm>
            <a:off x="7740100" y="3662975"/>
            <a:ext cx="1326800" cy="1010675"/>
          </a:xfrm>
          <a:prstGeom prst="rect">
            <a:avLst/>
          </a:prstGeom>
          <a:noFill/>
          <a:ln>
            <a:noFill/>
          </a:ln>
        </p:spPr>
      </p:pic>
      <p:grpSp>
        <p:nvGrpSpPr>
          <p:cNvPr id="327" name="Google Shape;327;p46"/>
          <p:cNvGrpSpPr/>
          <p:nvPr/>
        </p:nvGrpSpPr>
        <p:grpSpPr>
          <a:xfrm>
            <a:off x="571500" y="571500"/>
            <a:ext cx="4762500" cy="762000"/>
            <a:chOff x="571500" y="571500"/>
            <a:chExt cx="4762500" cy="762000"/>
          </a:xfrm>
        </p:grpSpPr>
        <p:sp>
          <p:nvSpPr>
            <p:cNvPr id="328" name="Google Shape;328;p46"/>
            <p:cNvSpPr/>
            <p:nvPr/>
          </p:nvSpPr>
          <p:spPr>
            <a:xfrm>
              <a:off x="571500" y="571500"/>
              <a:ext cx="4762500" cy="762000"/>
            </a:xfrm>
            <a:prstGeom prst="roundRect">
              <a:avLst>
                <a:gd fmla="val 12500" name="adj"/>
              </a:avLst>
            </a:prstGeom>
            <a:solidFill>
              <a:srgbClr val="00BCD4"/>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29" name="Google Shape;329;p46"/>
            <p:cNvSpPr txBox="1"/>
            <p:nvPr/>
          </p:nvSpPr>
          <p:spPr>
            <a:xfrm>
              <a:off x="571500" y="571500"/>
              <a:ext cx="4762500" cy="762000"/>
            </a:xfrm>
            <a:prstGeom prst="rect">
              <a:avLst/>
            </a:prstGeom>
            <a:solidFill>
              <a:srgbClr val="000000">
                <a:alpha val="0"/>
              </a:srgbClr>
            </a:solidFill>
            <a:ln>
              <a:noFill/>
            </a:ln>
          </p:spPr>
          <p:txBody>
            <a:bodyPr anchorCtr="0" anchor="ctr" bIns="0" lIns="190500" spcFirstLastPara="1" rIns="0" wrap="square" tIns="0">
              <a:noAutofit/>
            </a:bodyPr>
            <a:lstStyle/>
            <a:p>
              <a:pPr indent="0" lvl="0" marL="0" rtl="0" algn="l">
                <a:spcBef>
                  <a:spcPts val="0"/>
                </a:spcBef>
                <a:spcAft>
                  <a:spcPts val="0"/>
                </a:spcAft>
                <a:buNone/>
              </a:pPr>
              <a:r>
                <a:rPr b="1" lang="en" sz="2400">
                  <a:solidFill>
                    <a:srgbClr val="FFFFFF"/>
                  </a:solidFill>
                  <a:latin typeface="Lato"/>
                  <a:ea typeface="Lato"/>
                  <a:cs typeface="Lato"/>
                  <a:sym typeface="Lato"/>
                </a:rPr>
                <a:t>Internet Reliability Checklist</a:t>
              </a:r>
              <a:endParaRPr b="1" sz="2400">
                <a:solidFill>
                  <a:srgbClr val="FFFFFF"/>
                </a:solidFill>
                <a:latin typeface="Lato"/>
                <a:ea typeface="Lato"/>
                <a:cs typeface="Lato"/>
                <a:sym typeface="Lato"/>
              </a:endParaRPr>
            </a:p>
          </p:txBody>
        </p:sp>
      </p:grpSp>
      <p:grpSp>
        <p:nvGrpSpPr>
          <p:cNvPr id="330" name="Google Shape;330;p46"/>
          <p:cNvGrpSpPr/>
          <p:nvPr/>
        </p:nvGrpSpPr>
        <p:grpSpPr>
          <a:xfrm>
            <a:off x="571500" y="1524000"/>
            <a:ext cx="4953000" cy="857400"/>
            <a:chOff x="571500" y="1524000"/>
            <a:chExt cx="4953000" cy="857400"/>
          </a:xfrm>
        </p:grpSpPr>
        <p:sp>
          <p:nvSpPr>
            <p:cNvPr id="331" name="Google Shape;331;p46"/>
            <p:cNvSpPr/>
            <p:nvPr/>
          </p:nvSpPr>
          <p:spPr>
            <a:xfrm>
              <a:off x="571500" y="1524000"/>
              <a:ext cx="4953000" cy="857400"/>
            </a:xfrm>
            <a:prstGeom prst="roundRect">
              <a:avLst>
                <a:gd fmla="val 16666" name="adj"/>
              </a:avLst>
            </a:prstGeom>
            <a:solidFill>
              <a:srgbClr val="F0F9FF"/>
            </a:solidFill>
            <a:ln cap="flat" cmpd="sng" w="19050">
              <a:solidFill>
                <a:srgbClr val="BAE6FD"/>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32" name="Google Shape;332;p46"/>
            <p:cNvSpPr txBox="1"/>
            <p:nvPr/>
          </p:nvSpPr>
          <p:spPr>
            <a:xfrm>
              <a:off x="762000" y="1758315"/>
              <a:ext cx="476400" cy="4764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ctr">
                <a:spcBef>
                  <a:spcPts val="0"/>
                </a:spcBef>
                <a:spcAft>
                  <a:spcPts val="0"/>
                </a:spcAft>
                <a:buNone/>
              </a:pPr>
              <a:r>
                <a:rPr lang="en" sz="3000">
                  <a:solidFill>
                    <a:srgbClr val="0284C7"/>
                  </a:solidFill>
                  <a:latin typeface="Material Icons"/>
                  <a:ea typeface="Material Icons"/>
                  <a:cs typeface="Material Icons"/>
                  <a:sym typeface="Material Icons"/>
                </a:rPr>
                <a:t>wifi</a:t>
              </a:r>
              <a:endParaRPr sz="3000">
                <a:solidFill>
                  <a:srgbClr val="0284C7"/>
                </a:solidFill>
                <a:latin typeface="Material Icons"/>
                <a:ea typeface="Material Icons"/>
                <a:cs typeface="Material Icons"/>
                <a:sym typeface="Material Icons"/>
              </a:endParaRPr>
            </a:p>
          </p:txBody>
        </p:sp>
        <p:sp>
          <p:nvSpPr>
            <p:cNvPr id="333" name="Google Shape;333;p46"/>
            <p:cNvSpPr txBox="1"/>
            <p:nvPr/>
          </p:nvSpPr>
          <p:spPr>
            <a:xfrm>
              <a:off x="1333500" y="1524000"/>
              <a:ext cx="4000500" cy="8574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rPr b="0" lang="en" sz="1100">
                  <a:solidFill>
                    <a:srgbClr val="334155"/>
                  </a:solidFill>
                  <a:latin typeface="Lato"/>
                  <a:ea typeface="Lato"/>
                  <a:cs typeface="Lato"/>
                  <a:sym typeface="Lato"/>
                </a:rPr>
                <a:t>Ensure you have a reliable and secure internet connection. Slow or “laggy” Internet can literally harm a client.</a:t>
              </a:r>
              <a:endParaRPr b="0" sz="1100">
                <a:solidFill>
                  <a:srgbClr val="334155"/>
                </a:solidFill>
                <a:latin typeface="Lato"/>
                <a:ea typeface="Lato"/>
                <a:cs typeface="Lato"/>
                <a:sym typeface="Lato"/>
              </a:endParaRPr>
            </a:p>
          </p:txBody>
        </p:sp>
      </p:grpSp>
      <p:grpSp>
        <p:nvGrpSpPr>
          <p:cNvPr id="334" name="Google Shape;334;p46"/>
          <p:cNvGrpSpPr/>
          <p:nvPr/>
        </p:nvGrpSpPr>
        <p:grpSpPr>
          <a:xfrm>
            <a:off x="571500" y="2524125"/>
            <a:ext cx="4953000" cy="1047900"/>
            <a:chOff x="571500" y="2524125"/>
            <a:chExt cx="4953000" cy="1047900"/>
          </a:xfrm>
        </p:grpSpPr>
        <p:sp>
          <p:nvSpPr>
            <p:cNvPr id="335" name="Google Shape;335;p46"/>
            <p:cNvSpPr/>
            <p:nvPr/>
          </p:nvSpPr>
          <p:spPr>
            <a:xfrm>
              <a:off x="571500" y="2524125"/>
              <a:ext cx="4953000" cy="1047900"/>
            </a:xfrm>
            <a:prstGeom prst="roundRect">
              <a:avLst>
                <a:gd fmla="val 13636" name="adj"/>
              </a:avLst>
            </a:prstGeom>
            <a:solidFill>
              <a:srgbClr val="F0F9FF"/>
            </a:solidFill>
            <a:ln cap="flat" cmpd="sng" w="19050">
              <a:solidFill>
                <a:srgbClr val="BAE6FD"/>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36" name="Google Shape;336;p46"/>
            <p:cNvSpPr txBox="1"/>
            <p:nvPr/>
          </p:nvSpPr>
          <p:spPr>
            <a:xfrm>
              <a:off x="762000" y="2853690"/>
              <a:ext cx="476400" cy="4764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ctr">
                <a:spcBef>
                  <a:spcPts val="0"/>
                </a:spcBef>
                <a:spcAft>
                  <a:spcPts val="0"/>
                </a:spcAft>
                <a:buNone/>
              </a:pPr>
              <a:r>
                <a:rPr lang="en" sz="3000">
                  <a:solidFill>
                    <a:srgbClr val="0284C7"/>
                  </a:solidFill>
                  <a:latin typeface="Material Icons"/>
                  <a:ea typeface="Material Icons"/>
                  <a:cs typeface="Material Icons"/>
                  <a:sym typeface="Material Icons"/>
                </a:rPr>
                <a:t>visibility_off</a:t>
              </a:r>
              <a:endParaRPr sz="3000">
                <a:solidFill>
                  <a:srgbClr val="0284C7"/>
                </a:solidFill>
                <a:latin typeface="Material Icons"/>
                <a:ea typeface="Material Icons"/>
                <a:cs typeface="Material Icons"/>
                <a:sym typeface="Material Icons"/>
              </a:endParaRPr>
            </a:p>
          </p:txBody>
        </p:sp>
        <p:sp>
          <p:nvSpPr>
            <p:cNvPr id="337" name="Google Shape;337;p46"/>
            <p:cNvSpPr txBox="1"/>
            <p:nvPr/>
          </p:nvSpPr>
          <p:spPr>
            <a:xfrm>
              <a:off x="1333500" y="2524125"/>
              <a:ext cx="4000500" cy="10479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rPr b="1" lang="en" sz="1100">
                  <a:solidFill>
                    <a:srgbClr val="334155"/>
                  </a:solidFill>
                  <a:latin typeface="Lato"/>
                  <a:ea typeface="Lato"/>
                  <a:cs typeface="Lato"/>
                  <a:sym typeface="Lato"/>
                </a:rPr>
                <a:t>Hiding Negative Affect</a:t>
              </a:r>
              <a:endParaRPr b="1" sz="1100">
                <a:solidFill>
                  <a:srgbClr val="334155"/>
                </a:solidFill>
                <a:latin typeface="Lato"/>
                <a:ea typeface="Lato"/>
                <a:cs typeface="Lato"/>
                <a:sym typeface="Lato"/>
              </a:endParaRPr>
            </a:p>
            <a:p>
              <a:pPr indent="0" lvl="0" marL="0" rtl="0" algn="l">
                <a:spcBef>
                  <a:spcPts val="300"/>
                </a:spcBef>
                <a:spcAft>
                  <a:spcPts val="0"/>
                </a:spcAft>
                <a:buNone/>
              </a:pPr>
              <a:r>
                <a:rPr b="0" lang="en" sz="1100">
                  <a:solidFill>
                    <a:srgbClr val="334155"/>
                  </a:solidFill>
                  <a:latin typeface="Lato"/>
                  <a:ea typeface="Lato"/>
                  <a:cs typeface="Lato"/>
                  <a:sym typeface="Lato"/>
                </a:rPr>
                <a:t>Buffering or degraded images/sound can hide negative affect during a session.</a:t>
              </a:r>
              <a:endParaRPr b="0" sz="1100">
                <a:solidFill>
                  <a:srgbClr val="334155"/>
                </a:solidFill>
                <a:latin typeface="Lato"/>
                <a:ea typeface="Lato"/>
                <a:cs typeface="Lato"/>
                <a:sym typeface="Lato"/>
              </a:endParaRPr>
            </a:p>
          </p:txBody>
        </p:sp>
      </p:grpSp>
      <p:grpSp>
        <p:nvGrpSpPr>
          <p:cNvPr id="338" name="Google Shape;338;p46"/>
          <p:cNvGrpSpPr/>
          <p:nvPr/>
        </p:nvGrpSpPr>
        <p:grpSpPr>
          <a:xfrm>
            <a:off x="571500" y="3714750"/>
            <a:ext cx="4953000" cy="1047900"/>
            <a:chOff x="571500" y="3714750"/>
            <a:chExt cx="4953000" cy="1047900"/>
          </a:xfrm>
        </p:grpSpPr>
        <p:sp>
          <p:nvSpPr>
            <p:cNvPr id="339" name="Google Shape;339;p46"/>
            <p:cNvSpPr/>
            <p:nvPr/>
          </p:nvSpPr>
          <p:spPr>
            <a:xfrm>
              <a:off x="571500" y="3714750"/>
              <a:ext cx="4953000" cy="1047900"/>
            </a:xfrm>
            <a:prstGeom prst="roundRect">
              <a:avLst>
                <a:gd fmla="val 13636" name="adj"/>
              </a:avLst>
            </a:prstGeom>
            <a:solidFill>
              <a:srgbClr val="F0F9FF"/>
            </a:solidFill>
            <a:ln cap="flat" cmpd="sng" w="19050">
              <a:solidFill>
                <a:srgbClr val="BAE6FD"/>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40" name="Google Shape;340;p46"/>
            <p:cNvSpPr txBox="1"/>
            <p:nvPr/>
          </p:nvSpPr>
          <p:spPr>
            <a:xfrm>
              <a:off x="762000" y="4044315"/>
              <a:ext cx="476400" cy="4764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ctr">
                <a:spcBef>
                  <a:spcPts val="0"/>
                </a:spcBef>
                <a:spcAft>
                  <a:spcPts val="0"/>
                </a:spcAft>
                <a:buNone/>
              </a:pPr>
              <a:r>
                <a:rPr lang="en" sz="3000">
                  <a:solidFill>
                    <a:srgbClr val="0284C7"/>
                  </a:solidFill>
                  <a:latin typeface="Material Icons"/>
                  <a:ea typeface="Material Icons"/>
                  <a:cs typeface="Material Icons"/>
                  <a:sym typeface="Material Icons"/>
                </a:rPr>
                <a:t>record_voice_over</a:t>
              </a:r>
              <a:endParaRPr sz="3000">
                <a:solidFill>
                  <a:srgbClr val="0284C7"/>
                </a:solidFill>
                <a:latin typeface="Material Icons"/>
                <a:ea typeface="Material Icons"/>
                <a:cs typeface="Material Icons"/>
                <a:sym typeface="Material Icons"/>
              </a:endParaRPr>
            </a:p>
          </p:txBody>
        </p:sp>
        <p:sp>
          <p:nvSpPr>
            <p:cNvPr id="341" name="Google Shape;341;p46"/>
            <p:cNvSpPr txBox="1"/>
            <p:nvPr/>
          </p:nvSpPr>
          <p:spPr>
            <a:xfrm>
              <a:off x="1333500" y="3714750"/>
              <a:ext cx="4000500" cy="10479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rPr b="1" lang="en" sz="1100">
                  <a:solidFill>
                    <a:srgbClr val="334155"/>
                  </a:solidFill>
                  <a:latin typeface="Lato"/>
                  <a:ea typeface="Lato"/>
                  <a:cs typeface="Lato"/>
                  <a:sym typeface="Lato"/>
                </a:rPr>
                <a:t>Communication Barriers</a:t>
              </a:r>
              <a:endParaRPr b="1" sz="1100">
                <a:solidFill>
                  <a:srgbClr val="334155"/>
                </a:solidFill>
                <a:latin typeface="Lato"/>
                <a:ea typeface="Lato"/>
                <a:cs typeface="Lato"/>
                <a:sym typeface="Lato"/>
              </a:endParaRPr>
            </a:p>
            <a:p>
              <a:pPr indent="0" lvl="0" marL="0" rtl="0" algn="l">
                <a:spcBef>
                  <a:spcPts val="300"/>
                </a:spcBef>
                <a:spcAft>
                  <a:spcPts val="0"/>
                </a:spcAft>
                <a:buNone/>
              </a:pPr>
              <a:r>
                <a:rPr b="0" lang="en" sz="1100">
                  <a:solidFill>
                    <a:srgbClr val="334155"/>
                  </a:solidFill>
                  <a:latin typeface="Lato"/>
                  <a:ea typeface="Lato"/>
                  <a:cs typeface="Lato"/>
                  <a:sym typeface="Lato"/>
                </a:rPr>
                <a:t>Inability to communicate your own affect or voice at the right moment could prove detrimental.</a:t>
              </a:r>
              <a:endParaRPr b="0" sz="1100">
                <a:solidFill>
                  <a:srgbClr val="334155"/>
                </a:solidFill>
                <a:latin typeface="Lato"/>
                <a:ea typeface="Lato"/>
                <a:cs typeface="Lato"/>
                <a:sym typeface="Lato"/>
              </a:endParaRPr>
            </a:p>
          </p:txBody>
        </p:sp>
      </p:grpSp>
      <p:sp>
        <p:nvSpPr>
          <p:cNvPr id="342" name="Google Shape;342;p46"/>
          <p:cNvSpPr txBox="1"/>
          <p:nvPr/>
        </p:nvSpPr>
        <p:spPr>
          <a:xfrm>
            <a:off x="571500" y="4762500"/>
            <a:ext cx="5715000" cy="3810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b="0" sz="1400">
              <a:solidFill>
                <a:srgbClr val="007B8F"/>
              </a:solidFill>
              <a:latin typeface="Lato"/>
              <a:ea typeface="Lato"/>
              <a:cs typeface="Lato"/>
              <a:sym typeface="Lato"/>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6" name="Shape 346"/>
        <p:cNvGrpSpPr/>
        <p:nvPr/>
      </p:nvGrpSpPr>
      <p:grpSpPr>
        <a:xfrm>
          <a:off x="0" y="0"/>
          <a:ext cx="0" cy="0"/>
          <a:chOff x="0" y="0"/>
          <a:chExt cx="0" cy="0"/>
        </a:xfrm>
      </p:grpSpPr>
      <p:pic>
        <p:nvPicPr>
          <p:cNvPr descr="paint_transparent1.png" id="347" name="Google Shape;347;p47"/>
          <p:cNvPicPr preferRelativeResize="0"/>
          <p:nvPr/>
        </p:nvPicPr>
        <p:blipFill>
          <a:blip r:embed="rId3">
            <a:alphaModFix/>
          </a:blip>
          <a:stretch>
            <a:fillRect/>
          </a:stretch>
        </p:blipFill>
        <p:spPr>
          <a:xfrm>
            <a:off x="0" y="0"/>
            <a:ext cx="9144000" cy="5143500"/>
          </a:xfrm>
          <a:prstGeom prst="rect">
            <a:avLst/>
          </a:prstGeom>
          <a:noFill/>
          <a:ln>
            <a:noFill/>
          </a:ln>
        </p:spPr>
      </p:pic>
      <p:sp>
        <p:nvSpPr>
          <p:cNvPr id="348" name="Google Shape;348;p47"/>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349" name="Google Shape;349;p47"/>
          <p:cNvPicPr preferRelativeResize="0"/>
          <p:nvPr/>
        </p:nvPicPr>
        <p:blipFill rotWithShape="1">
          <a:blip r:embed="rId4">
            <a:alphaModFix/>
          </a:blip>
          <a:srcRect b="30299" l="0" r="0" t="0"/>
          <a:stretch/>
        </p:blipFill>
        <p:spPr>
          <a:xfrm>
            <a:off x="7740100" y="3662975"/>
            <a:ext cx="1326800" cy="1010675"/>
          </a:xfrm>
          <a:prstGeom prst="rect">
            <a:avLst/>
          </a:prstGeom>
          <a:noFill/>
          <a:ln>
            <a:noFill/>
          </a:ln>
        </p:spPr>
      </p:pic>
      <p:grpSp>
        <p:nvGrpSpPr>
          <p:cNvPr id="350" name="Google Shape;350;p47"/>
          <p:cNvGrpSpPr/>
          <p:nvPr/>
        </p:nvGrpSpPr>
        <p:grpSpPr>
          <a:xfrm>
            <a:off x="571500" y="571500"/>
            <a:ext cx="4762500" cy="762000"/>
            <a:chOff x="571500" y="571500"/>
            <a:chExt cx="4762500" cy="762000"/>
          </a:xfrm>
        </p:grpSpPr>
        <p:sp>
          <p:nvSpPr>
            <p:cNvPr id="351" name="Google Shape;351;p47"/>
            <p:cNvSpPr/>
            <p:nvPr/>
          </p:nvSpPr>
          <p:spPr>
            <a:xfrm>
              <a:off x="571500" y="571500"/>
              <a:ext cx="4762500" cy="762000"/>
            </a:xfrm>
            <a:prstGeom prst="roundRect">
              <a:avLst>
                <a:gd fmla="val 12500" name="adj"/>
              </a:avLst>
            </a:prstGeom>
            <a:solidFill>
              <a:srgbClr val="00BCD4"/>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52" name="Google Shape;352;p47"/>
            <p:cNvSpPr txBox="1"/>
            <p:nvPr/>
          </p:nvSpPr>
          <p:spPr>
            <a:xfrm>
              <a:off x="571500" y="571500"/>
              <a:ext cx="4762500" cy="762000"/>
            </a:xfrm>
            <a:prstGeom prst="rect">
              <a:avLst/>
            </a:prstGeom>
            <a:noFill/>
            <a:ln>
              <a:noFill/>
            </a:ln>
          </p:spPr>
          <p:txBody>
            <a:bodyPr anchorCtr="0" anchor="ctr" bIns="0" lIns="190500" spcFirstLastPara="1" rIns="0" wrap="square" tIns="0">
              <a:noAutofit/>
            </a:bodyPr>
            <a:lstStyle/>
            <a:p>
              <a:pPr indent="0" lvl="0" marL="0" rtl="0" algn="l">
                <a:spcBef>
                  <a:spcPts val="0"/>
                </a:spcBef>
                <a:spcAft>
                  <a:spcPts val="0"/>
                </a:spcAft>
                <a:buNone/>
              </a:pPr>
              <a:r>
                <a:rPr b="1" lang="en" sz="2400">
                  <a:solidFill>
                    <a:srgbClr val="FFFFFF"/>
                  </a:solidFill>
                  <a:latin typeface="Lato"/>
                  <a:ea typeface="Lato"/>
                  <a:cs typeface="Lato"/>
                  <a:sym typeface="Lato"/>
                </a:rPr>
                <a:t>Equipment &amp; VPN Checklist</a:t>
              </a:r>
              <a:endParaRPr b="1" sz="2400">
                <a:solidFill>
                  <a:srgbClr val="FFFFFF"/>
                </a:solidFill>
                <a:latin typeface="Lato"/>
                <a:ea typeface="Lato"/>
                <a:cs typeface="Lato"/>
                <a:sym typeface="Lato"/>
              </a:endParaRPr>
            </a:p>
          </p:txBody>
        </p:sp>
      </p:grpSp>
      <p:grpSp>
        <p:nvGrpSpPr>
          <p:cNvPr id="353" name="Google Shape;353;p47"/>
          <p:cNvGrpSpPr/>
          <p:nvPr/>
        </p:nvGrpSpPr>
        <p:grpSpPr>
          <a:xfrm>
            <a:off x="571500" y="1619250"/>
            <a:ext cx="4953000" cy="1047900"/>
            <a:chOff x="571500" y="1619250"/>
            <a:chExt cx="4953000" cy="1047900"/>
          </a:xfrm>
        </p:grpSpPr>
        <p:sp>
          <p:nvSpPr>
            <p:cNvPr id="354" name="Google Shape;354;p47"/>
            <p:cNvSpPr/>
            <p:nvPr/>
          </p:nvSpPr>
          <p:spPr>
            <a:xfrm>
              <a:off x="571500" y="1619250"/>
              <a:ext cx="4953000" cy="1047900"/>
            </a:xfrm>
            <a:prstGeom prst="roundRect">
              <a:avLst>
                <a:gd fmla="val 13636" name="adj"/>
              </a:avLst>
            </a:prstGeom>
            <a:solidFill>
              <a:srgbClr val="F0F9FF"/>
            </a:solidFill>
            <a:ln cap="flat" cmpd="sng" w="19050">
              <a:solidFill>
                <a:srgbClr val="BAE6FD"/>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55" name="Google Shape;355;p47"/>
            <p:cNvSpPr txBox="1"/>
            <p:nvPr/>
          </p:nvSpPr>
          <p:spPr>
            <a:xfrm>
              <a:off x="762000" y="1948815"/>
              <a:ext cx="476400" cy="4764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lang="en" sz="3000">
                  <a:solidFill>
                    <a:srgbClr val="0284C7"/>
                  </a:solidFill>
                  <a:latin typeface="Material Icons"/>
                  <a:ea typeface="Material Icons"/>
                  <a:cs typeface="Material Icons"/>
                  <a:sym typeface="Material Icons"/>
                </a:rPr>
                <a:t>hotel</a:t>
              </a:r>
              <a:endParaRPr sz="3000">
                <a:solidFill>
                  <a:srgbClr val="0284C7"/>
                </a:solidFill>
                <a:latin typeface="Material Icons"/>
                <a:ea typeface="Material Icons"/>
                <a:cs typeface="Material Icons"/>
                <a:sym typeface="Material Icons"/>
              </a:endParaRPr>
            </a:p>
          </p:txBody>
        </p:sp>
        <p:sp>
          <p:nvSpPr>
            <p:cNvPr id="356" name="Google Shape;356;p47"/>
            <p:cNvSpPr txBox="1"/>
            <p:nvPr/>
          </p:nvSpPr>
          <p:spPr>
            <a:xfrm>
              <a:off x="1333500" y="1619250"/>
              <a:ext cx="4000500" cy="10479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 sz="1200">
                  <a:solidFill>
                    <a:srgbClr val="334155"/>
                  </a:solidFill>
                  <a:latin typeface="Lato"/>
                  <a:ea typeface="Lato"/>
                  <a:cs typeface="Lato"/>
                  <a:sym typeface="Lato"/>
                </a:rPr>
                <a:t>1. Mobile Office Risk</a:t>
              </a:r>
              <a:endParaRPr b="1" sz="1200">
                <a:solidFill>
                  <a:srgbClr val="334155"/>
                </a:solidFill>
                <a:latin typeface="Lato"/>
                <a:ea typeface="Lato"/>
                <a:cs typeface="Lato"/>
                <a:sym typeface="Lato"/>
              </a:endParaRPr>
            </a:p>
            <a:p>
              <a:pPr indent="0" lvl="0" marL="0" rtl="0" algn="l">
                <a:spcBef>
                  <a:spcPts val="400"/>
                </a:spcBef>
                <a:spcAft>
                  <a:spcPts val="0"/>
                </a:spcAft>
                <a:buNone/>
              </a:pPr>
              <a:r>
                <a:rPr b="0" lang="en" sz="1200">
                  <a:solidFill>
                    <a:srgbClr val="334155"/>
                  </a:solidFill>
                  <a:latin typeface="Lato Light"/>
                  <a:ea typeface="Lato Light"/>
                  <a:cs typeface="Lato Light"/>
                  <a:sym typeface="Lato Light"/>
                </a:rPr>
                <a:t>Hotel and airport connections are unsecured, making your data vulnerable.</a:t>
              </a:r>
              <a:endParaRPr b="0" sz="1200">
                <a:solidFill>
                  <a:srgbClr val="334155"/>
                </a:solidFill>
                <a:latin typeface="Lato Light"/>
                <a:ea typeface="Lato Light"/>
                <a:cs typeface="Lato Light"/>
                <a:sym typeface="Lato Light"/>
              </a:endParaRPr>
            </a:p>
          </p:txBody>
        </p:sp>
      </p:grpSp>
      <p:grpSp>
        <p:nvGrpSpPr>
          <p:cNvPr id="357" name="Google Shape;357;p47"/>
          <p:cNvGrpSpPr/>
          <p:nvPr/>
        </p:nvGrpSpPr>
        <p:grpSpPr>
          <a:xfrm>
            <a:off x="571500" y="2809875"/>
            <a:ext cx="4953000" cy="1047900"/>
            <a:chOff x="571500" y="2809875"/>
            <a:chExt cx="4953000" cy="1047900"/>
          </a:xfrm>
        </p:grpSpPr>
        <p:sp>
          <p:nvSpPr>
            <p:cNvPr id="358" name="Google Shape;358;p47"/>
            <p:cNvSpPr/>
            <p:nvPr/>
          </p:nvSpPr>
          <p:spPr>
            <a:xfrm>
              <a:off x="571500" y="2809875"/>
              <a:ext cx="4953000" cy="1047900"/>
            </a:xfrm>
            <a:prstGeom prst="roundRect">
              <a:avLst>
                <a:gd fmla="val 13636" name="adj"/>
              </a:avLst>
            </a:prstGeom>
            <a:solidFill>
              <a:srgbClr val="F0F9FF"/>
            </a:solidFill>
            <a:ln cap="flat" cmpd="sng" w="19050">
              <a:solidFill>
                <a:srgbClr val="BAE6FD"/>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59" name="Google Shape;359;p47"/>
            <p:cNvSpPr txBox="1"/>
            <p:nvPr/>
          </p:nvSpPr>
          <p:spPr>
            <a:xfrm>
              <a:off x="762000" y="3139440"/>
              <a:ext cx="476400" cy="4764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lang="en" sz="3000">
                  <a:solidFill>
                    <a:srgbClr val="0284C7"/>
                  </a:solidFill>
                  <a:latin typeface="Material Icons"/>
                  <a:ea typeface="Material Icons"/>
                  <a:cs typeface="Material Icons"/>
                  <a:sym typeface="Material Icons"/>
                </a:rPr>
                <a:t>vpn_lock</a:t>
              </a:r>
              <a:endParaRPr sz="3000">
                <a:solidFill>
                  <a:srgbClr val="0284C7"/>
                </a:solidFill>
                <a:latin typeface="Material Icons"/>
                <a:ea typeface="Material Icons"/>
                <a:cs typeface="Material Icons"/>
                <a:sym typeface="Material Icons"/>
              </a:endParaRPr>
            </a:p>
          </p:txBody>
        </p:sp>
        <p:sp>
          <p:nvSpPr>
            <p:cNvPr id="360" name="Google Shape;360;p47"/>
            <p:cNvSpPr txBox="1"/>
            <p:nvPr/>
          </p:nvSpPr>
          <p:spPr>
            <a:xfrm>
              <a:off x="1333500" y="2809875"/>
              <a:ext cx="4000500" cy="10479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 sz="1200">
                  <a:solidFill>
                    <a:srgbClr val="334155"/>
                  </a:solidFill>
                  <a:latin typeface="Lato"/>
                  <a:ea typeface="Lato"/>
                  <a:cs typeface="Lato"/>
                  <a:sym typeface="Lato"/>
                </a:rPr>
                <a:t>2. Use a VPN</a:t>
              </a:r>
              <a:endParaRPr b="1" sz="1200">
                <a:solidFill>
                  <a:srgbClr val="334155"/>
                </a:solidFill>
                <a:latin typeface="Lato"/>
                <a:ea typeface="Lato"/>
                <a:cs typeface="Lato"/>
                <a:sym typeface="Lato"/>
              </a:endParaRPr>
            </a:p>
            <a:p>
              <a:pPr indent="0" lvl="0" marL="0" rtl="0" algn="l">
                <a:spcBef>
                  <a:spcPts val="400"/>
                </a:spcBef>
                <a:spcAft>
                  <a:spcPts val="0"/>
                </a:spcAft>
                <a:buNone/>
              </a:pPr>
              <a:r>
                <a:rPr b="0" lang="en" sz="1200">
                  <a:solidFill>
                    <a:srgbClr val="334155"/>
                  </a:solidFill>
                  <a:latin typeface="Lato Light"/>
                  <a:ea typeface="Lato Light"/>
                  <a:cs typeface="Lato Light"/>
                  <a:sym typeface="Lato Light"/>
                </a:rPr>
                <a:t>A VPN makes connections safe and qualifies as a "conduit" under HIPAA rules.</a:t>
              </a:r>
              <a:endParaRPr b="0" sz="1200">
                <a:solidFill>
                  <a:srgbClr val="334155"/>
                </a:solidFill>
                <a:latin typeface="Lato Light"/>
                <a:ea typeface="Lato Light"/>
                <a:cs typeface="Lato Light"/>
                <a:sym typeface="Lato Light"/>
              </a:endParaRPr>
            </a:p>
          </p:txBody>
        </p:sp>
      </p:grpSp>
      <p:grpSp>
        <p:nvGrpSpPr>
          <p:cNvPr id="361" name="Google Shape;361;p47"/>
          <p:cNvGrpSpPr/>
          <p:nvPr/>
        </p:nvGrpSpPr>
        <p:grpSpPr>
          <a:xfrm>
            <a:off x="571500" y="4000500"/>
            <a:ext cx="4953000" cy="1047900"/>
            <a:chOff x="571500" y="4000500"/>
            <a:chExt cx="4953000" cy="1047900"/>
          </a:xfrm>
        </p:grpSpPr>
        <p:sp>
          <p:nvSpPr>
            <p:cNvPr id="362" name="Google Shape;362;p47"/>
            <p:cNvSpPr/>
            <p:nvPr/>
          </p:nvSpPr>
          <p:spPr>
            <a:xfrm>
              <a:off x="571500" y="4000500"/>
              <a:ext cx="4953000" cy="1047900"/>
            </a:xfrm>
            <a:prstGeom prst="roundRect">
              <a:avLst>
                <a:gd fmla="val 13636" name="adj"/>
              </a:avLst>
            </a:prstGeom>
            <a:solidFill>
              <a:srgbClr val="F0F9FF"/>
            </a:solidFill>
            <a:ln cap="flat" cmpd="sng" w="19050">
              <a:solidFill>
                <a:srgbClr val="BAE6FD"/>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63" name="Google Shape;363;p47"/>
            <p:cNvSpPr txBox="1"/>
            <p:nvPr/>
          </p:nvSpPr>
          <p:spPr>
            <a:xfrm>
              <a:off x="762000" y="4330065"/>
              <a:ext cx="476400" cy="4764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lang="en" sz="3000">
                  <a:solidFill>
                    <a:srgbClr val="0284C7"/>
                  </a:solidFill>
                  <a:latin typeface="Material Icons"/>
                  <a:ea typeface="Material Icons"/>
                  <a:cs typeface="Material Icons"/>
                  <a:sym typeface="Material Icons"/>
                </a:rPr>
                <a:t>near_me</a:t>
              </a:r>
              <a:endParaRPr sz="3000">
                <a:solidFill>
                  <a:srgbClr val="0284C7"/>
                </a:solidFill>
                <a:latin typeface="Material Icons"/>
                <a:ea typeface="Material Icons"/>
                <a:cs typeface="Material Icons"/>
                <a:sym typeface="Material Icons"/>
              </a:endParaRPr>
            </a:p>
          </p:txBody>
        </p:sp>
        <p:sp>
          <p:nvSpPr>
            <p:cNvPr id="364" name="Google Shape;364;p47"/>
            <p:cNvSpPr txBox="1"/>
            <p:nvPr/>
          </p:nvSpPr>
          <p:spPr>
            <a:xfrm>
              <a:off x="1333500" y="4000500"/>
              <a:ext cx="4000500" cy="10479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 sz="1200">
                  <a:solidFill>
                    <a:srgbClr val="334155"/>
                  </a:solidFill>
                  <a:latin typeface="Lato"/>
                  <a:ea typeface="Lato"/>
                  <a:cs typeface="Lato"/>
                  <a:sym typeface="Lato"/>
                </a:rPr>
                <a:t>3. Server Selection</a:t>
              </a:r>
              <a:endParaRPr b="1" sz="1200">
                <a:solidFill>
                  <a:srgbClr val="334155"/>
                </a:solidFill>
                <a:latin typeface="Lato"/>
                <a:ea typeface="Lato"/>
                <a:cs typeface="Lato"/>
                <a:sym typeface="Lato"/>
              </a:endParaRPr>
            </a:p>
            <a:p>
              <a:pPr indent="0" lvl="0" marL="0" rtl="0" algn="l">
                <a:spcBef>
                  <a:spcPts val="400"/>
                </a:spcBef>
                <a:spcAft>
                  <a:spcPts val="0"/>
                </a:spcAft>
                <a:buNone/>
              </a:pPr>
              <a:r>
                <a:rPr b="0" lang="en" sz="1200">
                  <a:solidFill>
                    <a:srgbClr val="334155"/>
                  </a:solidFill>
                  <a:latin typeface="Lato Light"/>
                  <a:ea typeface="Lato Light"/>
                  <a:cs typeface="Lato Light"/>
                  <a:sym typeface="Lato Light"/>
                </a:rPr>
                <a:t>Choose a VPN server close to your actual location for best performance.</a:t>
              </a:r>
              <a:endParaRPr b="0" sz="1200">
                <a:solidFill>
                  <a:srgbClr val="334155"/>
                </a:solidFill>
                <a:latin typeface="Lato Light"/>
                <a:ea typeface="Lato Light"/>
                <a:cs typeface="Lato Light"/>
                <a:sym typeface="Lato Light"/>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8" name="Shape 368"/>
        <p:cNvGrpSpPr/>
        <p:nvPr/>
      </p:nvGrpSpPr>
      <p:grpSpPr>
        <a:xfrm>
          <a:off x="0" y="0"/>
          <a:ext cx="0" cy="0"/>
          <a:chOff x="0" y="0"/>
          <a:chExt cx="0" cy="0"/>
        </a:xfrm>
      </p:grpSpPr>
      <p:pic>
        <p:nvPicPr>
          <p:cNvPr descr="paint_transparent1.png" id="369" name="Google Shape;369;p48"/>
          <p:cNvPicPr preferRelativeResize="0"/>
          <p:nvPr/>
        </p:nvPicPr>
        <p:blipFill>
          <a:blip r:embed="rId3">
            <a:alphaModFix/>
          </a:blip>
          <a:stretch>
            <a:fillRect/>
          </a:stretch>
        </p:blipFill>
        <p:spPr>
          <a:xfrm>
            <a:off x="0" y="0"/>
            <a:ext cx="9144000" cy="5143500"/>
          </a:xfrm>
          <a:prstGeom prst="rect">
            <a:avLst/>
          </a:prstGeom>
          <a:noFill/>
          <a:ln>
            <a:noFill/>
          </a:ln>
        </p:spPr>
      </p:pic>
      <p:sp>
        <p:nvSpPr>
          <p:cNvPr id="370" name="Google Shape;370;p48"/>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371" name="Google Shape;371;p48"/>
          <p:cNvPicPr preferRelativeResize="0"/>
          <p:nvPr/>
        </p:nvPicPr>
        <p:blipFill rotWithShape="1">
          <a:blip r:embed="rId4">
            <a:alphaModFix/>
          </a:blip>
          <a:srcRect b="30299" l="0" r="0" t="0"/>
          <a:stretch/>
        </p:blipFill>
        <p:spPr>
          <a:xfrm>
            <a:off x="7740100" y="3662975"/>
            <a:ext cx="1326800" cy="1010675"/>
          </a:xfrm>
          <a:prstGeom prst="rect">
            <a:avLst/>
          </a:prstGeom>
          <a:noFill/>
          <a:ln>
            <a:noFill/>
          </a:ln>
        </p:spPr>
      </p:pic>
      <p:grpSp>
        <p:nvGrpSpPr>
          <p:cNvPr id="372" name="Google Shape;372;p48"/>
          <p:cNvGrpSpPr/>
          <p:nvPr/>
        </p:nvGrpSpPr>
        <p:grpSpPr>
          <a:xfrm>
            <a:off x="571500" y="571500"/>
            <a:ext cx="4762500" cy="762000"/>
            <a:chOff x="571500" y="571500"/>
            <a:chExt cx="4762500" cy="762000"/>
          </a:xfrm>
        </p:grpSpPr>
        <p:sp>
          <p:nvSpPr>
            <p:cNvPr id="373" name="Google Shape;373;p48"/>
            <p:cNvSpPr/>
            <p:nvPr/>
          </p:nvSpPr>
          <p:spPr>
            <a:xfrm>
              <a:off x="571500" y="571500"/>
              <a:ext cx="4762500" cy="762000"/>
            </a:xfrm>
            <a:prstGeom prst="roundRect">
              <a:avLst>
                <a:gd fmla="val 12500" name="adj"/>
              </a:avLst>
            </a:prstGeom>
            <a:solidFill>
              <a:srgbClr val="00BCD4"/>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74" name="Google Shape;374;p48"/>
            <p:cNvSpPr txBox="1"/>
            <p:nvPr/>
          </p:nvSpPr>
          <p:spPr>
            <a:xfrm>
              <a:off x="571500" y="571500"/>
              <a:ext cx="4762500" cy="762000"/>
            </a:xfrm>
            <a:prstGeom prst="rect">
              <a:avLst/>
            </a:prstGeom>
            <a:noFill/>
            <a:ln>
              <a:noFill/>
            </a:ln>
          </p:spPr>
          <p:txBody>
            <a:bodyPr anchorCtr="0" anchor="ctr" bIns="0" lIns="190500" spcFirstLastPara="1" rIns="0" wrap="square" tIns="0">
              <a:noAutofit/>
            </a:bodyPr>
            <a:lstStyle/>
            <a:p>
              <a:pPr indent="0" lvl="0" marL="0" rtl="0" algn="l">
                <a:spcBef>
                  <a:spcPts val="0"/>
                </a:spcBef>
                <a:spcAft>
                  <a:spcPts val="0"/>
                </a:spcAft>
                <a:buNone/>
              </a:pPr>
              <a:r>
                <a:rPr b="1" lang="en" sz="2400">
                  <a:solidFill>
                    <a:srgbClr val="FFFFFF"/>
                  </a:solidFill>
                  <a:latin typeface="Lato"/>
                  <a:ea typeface="Lato"/>
                  <a:cs typeface="Lato"/>
                  <a:sym typeface="Lato"/>
                </a:rPr>
                <a:t>Connection Troubleshooting</a:t>
              </a:r>
              <a:endParaRPr b="1" sz="2400">
                <a:solidFill>
                  <a:srgbClr val="FFFFFF"/>
                </a:solidFill>
                <a:latin typeface="Lato"/>
                <a:ea typeface="Lato"/>
                <a:cs typeface="Lato"/>
                <a:sym typeface="Lato"/>
              </a:endParaRPr>
            </a:p>
          </p:txBody>
        </p:sp>
      </p:grpSp>
      <p:grpSp>
        <p:nvGrpSpPr>
          <p:cNvPr id="375" name="Google Shape;375;p48"/>
          <p:cNvGrpSpPr/>
          <p:nvPr/>
        </p:nvGrpSpPr>
        <p:grpSpPr>
          <a:xfrm>
            <a:off x="571500" y="1524000"/>
            <a:ext cx="4953000" cy="1238400"/>
            <a:chOff x="571500" y="1524000"/>
            <a:chExt cx="4953000" cy="1238400"/>
          </a:xfrm>
        </p:grpSpPr>
        <p:sp>
          <p:nvSpPr>
            <p:cNvPr id="376" name="Google Shape;376;p48"/>
            <p:cNvSpPr/>
            <p:nvPr/>
          </p:nvSpPr>
          <p:spPr>
            <a:xfrm>
              <a:off x="571500" y="1524000"/>
              <a:ext cx="4953000" cy="1238400"/>
            </a:xfrm>
            <a:prstGeom prst="roundRect">
              <a:avLst>
                <a:gd fmla="val 11538" name="adj"/>
              </a:avLst>
            </a:prstGeom>
            <a:solidFill>
              <a:srgbClr val="F0F9FF"/>
            </a:solidFill>
            <a:ln cap="flat" cmpd="sng" w="19050">
              <a:solidFill>
                <a:srgbClr val="BAE6FD"/>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77" name="Google Shape;377;p48"/>
            <p:cNvSpPr txBox="1"/>
            <p:nvPr/>
          </p:nvSpPr>
          <p:spPr>
            <a:xfrm>
              <a:off x="762000" y="1948815"/>
              <a:ext cx="476400" cy="4764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lang="en" sz="3000">
                  <a:solidFill>
                    <a:srgbClr val="0284C7"/>
                  </a:solidFill>
                  <a:latin typeface="Material Icons"/>
                  <a:ea typeface="Material Icons"/>
                  <a:cs typeface="Material Icons"/>
                  <a:sym typeface="Material Icons"/>
                </a:rPr>
                <a:t>business</a:t>
              </a:r>
              <a:endParaRPr sz="3000">
                <a:solidFill>
                  <a:srgbClr val="0284C7"/>
                </a:solidFill>
                <a:latin typeface="Material Icons"/>
                <a:ea typeface="Material Icons"/>
                <a:cs typeface="Material Icons"/>
                <a:sym typeface="Material Icons"/>
              </a:endParaRPr>
            </a:p>
          </p:txBody>
        </p:sp>
        <p:sp>
          <p:nvSpPr>
            <p:cNvPr id="378" name="Google Shape;378;p48"/>
            <p:cNvSpPr txBox="1"/>
            <p:nvPr/>
          </p:nvSpPr>
          <p:spPr>
            <a:xfrm>
              <a:off x="1333500" y="1524000"/>
              <a:ext cx="4000500" cy="12384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 sz="1100">
                  <a:solidFill>
                    <a:srgbClr val="334155"/>
                  </a:solidFill>
                  <a:latin typeface="Lato"/>
                  <a:ea typeface="Lato"/>
                  <a:cs typeface="Lato"/>
                  <a:sym typeface="Lato"/>
                </a:rPr>
                <a:t>In the Office</a:t>
              </a:r>
              <a:endParaRPr b="1" sz="1100">
                <a:solidFill>
                  <a:srgbClr val="334155"/>
                </a:solidFill>
                <a:latin typeface="Lato"/>
                <a:ea typeface="Lato"/>
                <a:cs typeface="Lato"/>
                <a:sym typeface="Lato"/>
              </a:endParaRPr>
            </a:p>
            <a:p>
              <a:pPr indent="0" lvl="0" marL="0" rtl="0" algn="l">
                <a:spcBef>
                  <a:spcPts val="300"/>
                </a:spcBef>
                <a:spcAft>
                  <a:spcPts val="0"/>
                </a:spcAft>
                <a:buNone/>
              </a:pPr>
              <a:r>
                <a:rPr b="0" lang="en" sz="1100">
                  <a:solidFill>
                    <a:srgbClr val="334155"/>
                  </a:solidFill>
                  <a:latin typeface="Lato"/>
                  <a:ea typeface="Lato"/>
                  <a:cs typeface="Lato"/>
                  <a:sym typeface="Lato"/>
                </a:rPr>
                <a:t>If issues occur in the office, contact your lead counselor. Use your cellular device to reconnect via </a:t>
              </a:r>
              <a:r>
                <a:rPr b="0" lang="en" sz="1100" u="sng">
                  <a:solidFill>
                    <a:srgbClr val="1155CC"/>
                  </a:solidFill>
                  <a:latin typeface="Lato"/>
                  <a:ea typeface="Lato"/>
                  <a:cs typeface="Lato"/>
                  <a:sym typeface="Lato"/>
                </a:rPr>
                <a:t>Doxy.me</a:t>
              </a:r>
              <a:r>
                <a:rPr b="0" lang="en" sz="1100">
                  <a:solidFill>
                    <a:srgbClr val="334155"/>
                  </a:solidFill>
                  <a:latin typeface="Lato"/>
                  <a:ea typeface="Lato"/>
                  <a:cs typeface="Lato"/>
                  <a:sym typeface="Lato"/>
                </a:rPr>
                <a:t> to finish the session.</a:t>
              </a:r>
              <a:endParaRPr b="0" sz="1100">
                <a:solidFill>
                  <a:srgbClr val="334155"/>
                </a:solidFill>
                <a:latin typeface="Lato"/>
                <a:ea typeface="Lato"/>
                <a:cs typeface="Lato"/>
                <a:sym typeface="Lato"/>
              </a:endParaRPr>
            </a:p>
          </p:txBody>
        </p:sp>
      </p:grpSp>
      <p:grpSp>
        <p:nvGrpSpPr>
          <p:cNvPr id="379" name="Google Shape;379;p48"/>
          <p:cNvGrpSpPr/>
          <p:nvPr/>
        </p:nvGrpSpPr>
        <p:grpSpPr>
          <a:xfrm>
            <a:off x="571500" y="2905125"/>
            <a:ext cx="4953000" cy="1238400"/>
            <a:chOff x="571500" y="2905125"/>
            <a:chExt cx="4953000" cy="1238400"/>
          </a:xfrm>
        </p:grpSpPr>
        <p:sp>
          <p:nvSpPr>
            <p:cNvPr id="380" name="Google Shape;380;p48"/>
            <p:cNvSpPr/>
            <p:nvPr/>
          </p:nvSpPr>
          <p:spPr>
            <a:xfrm>
              <a:off x="571500" y="2905125"/>
              <a:ext cx="4953000" cy="1238400"/>
            </a:xfrm>
            <a:prstGeom prst="roundRect">
              <a:avLst>
                <a:gd fmla="val 11538" name="adj"/>
              </a:avLst>
            </a:prstGeom>
            <a:solidFill>
              <a:srgbClr val="F0F9FF"/>
            </a:solidFill>
            <a:ln cap="flat" cmpd="sng" w="19050">
              <a:solidFill>
                <a:srgbClr val="BAE6FD"/>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81" name="Google Shape;381;p48"/>
            <p:cNvSpPr txBox="1"/>
            <p:nvPr/>
          </p:nvSpPr>
          <p:spPr>
            <a:xfrm>
              <a:off x="762000" y="3329940"/>
              <a:ext cx="476400" cy="4764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lang="en" sz="3000">
                  <a:solidFill>
                    <a:srgbClr val="0284C7"/>
                  </a:solidFill>
                  <a:latin typeface="Material Icons"/>
                  <a:ea typeface="Material Icons"/>
                  <a:cs typeface="Material Icons"/>
                  <a:sym typeface="Material Icons"/>
                </a:rPr>
                <a:t>videocam_off</a:t>
              </a:r>
              <a:endParaRPr sz="3000">
                <a:solidFill>
                  <a:srgbClr val="0284C7"/>
                </a:solidFill>
                <a:latin typeface="Material Icons"/>
                <a:ea typeface="Material Icons"/>
                <a:cs typeface="Material Icons"/>
                <a:sym typeface="Material Icons"/>
              </a:endParaRPr>
            </a:p>
          </p:txBody>
        </p:sp>
        <p:sp>
          <p:nvSpPr>
            <p:cNvPr id="382" name="Google Shape;382;p48"/>
            <p:cNvSpPr txBox="1"/>
            <p:nvPr/>
          </p:nvSpPr>
          <p:spPr>
            <a:xfrm>
              <a:off x="1333500" y="2905125"/>
              <a:ext cx="4000500" cy="12384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 sz="1100">
                  <a:solidFill>
                    <a:srgbClr val="334155"/>
                  </a:solidFill>
                  <a:latin typeface="Lato"/>
                  <a:ea typeface="Lato"/>
                  <a:cs typeface="Lato"/>
                  <a:sym typeface="Lato"/>
                </a:rPr>
                <a:t>Doxy.me Failures</a:t>
              </a:r>
              <a:endParaRPr b="1" sz="1100">
                <a:solidFill>
                  <a:srgbClr val="334155"/>
                </a:solidFill>
                <a:latin typeface="Lato"/>
                <a:ea typeface="Lato"/>
                <a:cs typeface="Lato"/>
                <a:sym typeface="Lato"/>
              </a:endParaRPr>
            </a:p>
            <a:p>
              <a:pPr indent="0" lvl="0" marL="0" rtl="0" algn="l">
                <a:spcBef>
                  <a:spcPts val="300"/>
                </a:spcBef>
                <a:spcAft>
                  <a:spcPts val="0"/>
                </a:spcAft>
                <a:buNone/>
              </a:pPr>
              <a:r>
                <a:rPr b="0" lang="en" sz="1100">
                  <a:solidFill>
                    <a:srgbClr val="334155"/>
                  </a:solidFill>
                  <a:latin typeface="Lato"/>
                  <a:ea typeface="Lato"/>
                  <a:cs typeface="Lato"/>
                  <a:sym typeface="Lato"/>
                </a:rPr>
                <a:t>If </a:t>
              </a:r>
              <a:r>
                <a:rPr b="0" lang="en" sz="1100" u="sng">
                  <a:solidFill>
                    <a:srgbClr val="1155CC"/>
                  </a:solidFill>
                  <a:latin typeface="Lato"/>
                  <a:ea typeface="Lato"/>
                  <a:cs typeface="Lato"/>
                  <a:sym typeface="Lato"/>
                </a:rPr>
                <a:t>Doxy.me</a:t>
              </a:r>
              <a:r>
                <a:rPr b="0" lang="en" sz="1100">
                  <a:solidFill>
                    <a:srgbClr val="334155"/>
                  </a:solidFill>
                  <a:latin typeface="Lato"/>
                  <a:ea typeface="Lato"/>
                  <a:cs typeface="Lato"/>
                  <a:sym typeface="Lato"/>
                </a:rPr>
                <a:t> is unavailable:</a:t>
              </a:r>
              <a:endParaRPr b="0" sz="1100">
                <a:solidFill>
                  <a:srgbClr val="334155"/>
                </a:solidFill>
                <a:latin typeface="Lato"/>
                <a:ea typeface="Lato"/>
                <a:cs typeface="Lato"/>
                <a:sym typeface="Lato"/>
              </a:endParaRPr>
            </a:p>
            <a:p>
              <a:pPr indent="-298450" lvl="0" marL="457200" rtl="0" algn="l">
                <a:spcBef>
                  <a:spcPts val="150"/>
                </a:spcBef>
                <a:spcAft>
                  <a:spcPts val="0"/>
                </a:spcAft>
                <a:buClr>
                  <a:srgbClr val="334155"/>
                </a:buClr>
                <a:buSzPts val="1100"/>
                <a:buFont typeface="Lato"/>
                <a:buChar char="●"/>
              </a:pPr>
              <a:r>
                <a:rPr lang="en" sz="1100">
                  <a:solidFill>
                    <a:srgbClr val="334155"/>
                  </a:solidFill>
                  <a:latin typeface="Lato"/>
                  <a:ea typeface="Lato"/>
                  <a:cs typeface="Lato"/>
                  <a:sym typeface="Lato"/>
                </a:rPr>
                <a:t>Contact scheduling for a Google Meet link.</a:t>
              </a:r>
              <a:endParaRPr sz="1100">
                <a:solidFill>
                  <a:srgbClr val="334155"/>
                </a:solidFill>
                <a:latin typeface="Lato"/>
                <a:ea typeface="Lato"/>
                <a:cs typeface="Lato"/>
                <a:sym typeface="Lato"/>
              </a:endParaRPr>
            </a:p>
            <a:p>
              <a:pPr indent="-298450" lvl="0" marL="457200" rtl="0" algn="l">
                <a:spcBef>
                  <a:spcPts val="150"/>
                </a:spcBef>
                <a:spcAft>
                  <a:spcPts val="0"/>
                </a:spcAft>
                <a:buClr>
                  <a:srgbClr val="334155"/>
                </a:buClr>
                <a:buSzPts val="1100"/>
                <a:buFont typeface="Lato"/>
                <a:buChar char="●"/>
              </a:pPr>
              <a:r>
                <a:rPr lang="en" sz="1100">
                  <a:solidFill>
                    <a:srgbClr val="334155"/>
                  </a:solidFill>
                  <a:latin typeface="Lato"/>
                  <a:ea typeface="Lato"/>
                  <a:cs typeface="Lato"/>
                  <a:sym typeface="Lato"/>
                </a:rPr>
                <a:t>Send Google Meet link via Client Portal (TA).</a:t>
              </a:r>
              <a:endParaRPr sz="1100">
                <a:solidFill>
                  <a:srgbClr val="334155"/>
                </a:solidFill>
                <a:latin typeface="Lato"/>
                <a:ea typeface="Lato"/>
                <a:cs typeface="Lato"/>
                <a:sym typeface="Lato"/>
              </a:endParaRPr>
            </a:p>
          </p:txBody>
        </p:sp>
      </p:grpSp>
      <p:sp>
        <p:nvSpPr>
          <p:cNvPr id="383" name="Google Shape;383;p48"/>
          <p:cNvSpPr txBox="1"/>
          <p:nvPr/>
        </p:nvSpPr>
        <p:spPr>
          <a:xfrm>
            <a:off x="571500" y="4762500"/>
            <a:ext cx="5715000" cy="381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t/>
            </a:r>
            <a:endParaRPr sz="1400">
              <a:solidFill>
                <a:srgbClr val="007B8F"/>
              </a:solidFill>
              <a:latin typeface="Lato"/>
              <a:ea typeface="Lato"/>
              <a:cs typeface="Lato"/>
              <a:sym typeface="Lato"/>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7" name="Shape 387"/>
        <p:cNvGrpSpPr/>
        <p:nvPr/>
      </p:nvGrpSpPr>
      <p:grpSpPr>
        <a:xfrm>
          <a:off x="0" y="0"/>
          <a:ext cx="0" cy="0"/>
          <a:chOff x="0" y="0"/>
          <a:chExt cx="0" cy="0"/>
        </a:xfrm>
      </p:grpSpPr>
      <p:pic>
        <p:nvPicPr>
          <p:cNvPr descr="paint_transparent1.png" id="388" name="Google Shape;388;p49"/>
          <p:cNvPicPr preferRelativeResize="0"/>
          <p:nvPr/>
        </p:nvPicPr>
        <p:blipFill>
          <a:blip r:embed="rId3">
            <a:alphaModFix/>
          </a:blip>
          <a:stretch>
            <a:fillRect/>
          </a:stretch>
        </p:blipFill>
        <p:spPr>
          <a:xfrm>
            <a:off x="0" y="0"/>
            <a:ext cx="9144000" cy="5143500"/>
          </a:xfrm>
          <a:prstGeom prst="rect">
            <a:avLst/>
          </a:prstGeom>
          <a:noFill/>
          <a:ln>
            <a:noFill/>
          </a:ln>
        </p:spPr>
      </p:pic>
      <p:grpSp>
        <p:nvGrpSpPr>
          <p:cNvPr id="389" name="Google Shape;389;p49"/>
          <p:cNvGrpSpPr/>
          <p:nvPr/>
        </p:nvGrpSpPr>
        <p:grpSpPr>
          <a:xfrm>
            <a:off x="571500" y="571500"/>
            <a:ext cx="4762500" cy="762000"/>
            <a:chOff x="571500" y="571500"/>
            <a:chExt cx="4762500" cy="762000"/>
          </a:xfrm>
        </p:grpSpPr>
        <p:sp>
          <p:nvSpPr>
            <p:cNvPr id="390" name="Google Shape;390;p49"/>
            <p:cNvSpPr/>
            <p:nvPr/>
          </p:nvSpPr>
          <p:spPr>
            <a:xfrm>
              <a:off x="571500" y="571500"/>
              <a:ext cx="4762500" cy="762000"/>
            </a:xfrm>
            <a:prstGeom prst="roundRect">
              <a:avLst>
                <a:gd fmla="val 12500" name="adj"/>
              </a:avLst>
            </a:prstGeom>
            <a:solidFill>
              <a:srgbClr val="00BCD4"/>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91" name="Google Shape;391;p49"/>
            <p:cNvSpPr txBox="1"/>
            <p:nvPr/>
          </p:nvSpPr>
          <p:spPr>
            <a:xfrm>
              <a:off x="571500" y="571500"/>
              <a:ext cx="4762500" cy="762000"/>
            </a:xfrm>
            <a:prstGeom prst="rect">
              <a:avLst/>
            </a:prstGeom>
            <a:noFill/>
            <a:ln>
              <a:noFill/>
            </a:ln>
          </p:spPr>
          <p:txBody>
            <a:bodyPr anchorCtr="0" anchor="ctr" bIns="0" lIns="190500" spcFirstLastPara="1" rIns="0" wrap="square" tIns="0">
              <a:noAutofit/>
            </a:bodyPr>
            <a:lstStyle/>
            <a:p>
              <a:pPr indent="0" lvl="0" marL="0" rtl="0" algn="l">
                <a:spcBef>
                  <a:spcPts val="0"/>
                </a:spcBef>
                <a:spcAft>
                  <a:spcPts val="0"/>
                </a:spcAft>
                <a:buNone/>
              </a:pPr>
              <a:r>
                <a:rPr b="1" lang="en" sz="2400">
                  <a:solidFill>
                    <a:srgbClr val="FFFFFF"/>
                  </a:solidFill>
                  <a:latin typeface="Lato"/>
                  <a:ea typeface="Lato"/>
                  <a:cs typeface="Lato"/>
                  <a:sym typeface="Lato"/>
                </a:rPr>
                <a:t>Key Takeaways</a:t>
              </a:r>
              <a:endParaRPr b="1" sz="2400">
                <a:solidFill>
                  <a:srgbClr val="FFFFFF"/>
                </a:solidFill>
                <a:latin typeface="Lato"/>
                <a:ea typeface="Lato"/>
                <a:cs typeface="Lato"/>
                <a:sym typeface="Lato"/>
              </a:endParaRPr>
            </a:p>
          </p:txBody>
        </p:sp>
      </p:grpSp>
      <p:sp>
        <p:nvSpPr>
          <p:cNvPr id="392" name="Google Shape;392;p49"/>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grpSp>
        <p:nvGrpSpPr>
          <p:cNvPr id="393" name="Google Shape;393;p49"/>
          <p:cNvGrpSpPr/>
          <p:nvPr/>
        </p:nvGrpSpPr>
        <p:grpSpPr>
          <a:xfrm>
            <a:off x="571500" y="1476375"/>
            <a:ext cx="4953000" cy="1428900"/>
            <a:chOff x="571500" y="1476375"/>
            <a:chExt cx="4953000" cy="1428900"/>
          </a:xfrm>
        </p:grpSpPr>
        <p:sp>
          <p:nvSpPr>
            <p:cNvPr id="394" name="Google Shape;394;p49"/>
            <p:cNvSpPr/>
            <p:nvPr/>
          </p:nvSpPr>
          <p:spPr>
            <a:xfrm>
              <a:off x="571500" y="1476375"/>
              <a:ext cx="4953000" cy="1428900"/>
            </a:xfrm>
            <a:prstGeom prst="roundRect">
              <a:avLst>
                <a:gd fmla="val 10000" name="adj"/>
              </a:avLst>
            </a:prstGeom>
            <a:solidFill>
              <a:srgbClr val="F0F9FF"/>
            </a:solidFill>
            <a:ln cap="flat" cmpd="sng" w="19050">
              <a:solidFill>
                <a:srgbClr val="BAE6FD"/>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95" name="Google Shape;395;p49"/>
            <p:cNvSpPr txBox="1"/>
            <p:nvPr/>
          </p:nvSpPr>
          <p:spPr>
            <a:xfrm>
              <a:off x="762000" y="1805940"/>
              <a:ext cx="476400" cy="4764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lang="en" sz="3000">
                  <a:solidFill>
                    <a:srgbClr val="0284C7"/>
                  </a:solidFill>
                  <a:latin typeface="Material Icons"/>
                  <a:ea typeface="Material Icons"/>
                  <a:cs typeface="Material Icons"/>
                  <a:sym typeface="Material Icons"/>
                </a:rPr>
                <a:t>health_and_safety</a:t>
              </a:r>
              <a:endParaRPr sz="3000">
                <a:solidFill>
                  <a:srgbClr val="0284C7"/>
                </a:solidFill>
                <a:latin typeface="Material Icons"/>
                <a:ea typeface="Material Icons"/>
                <a:cs typeface="Material Icons"/>
                <a:sym typeface="Material Icons"/>
              </a:endParaRPr>
            </a:p>
          </p:txBody>
        </p:sp>
        <p:sp>
          <p:nvSpPr>
            <p:cNvPr id="396" name="Google Shape;396;p49"/>
            <p:cNvSpPr txBox="1"/>
            <p:nvPr/>
          </p:nvSpPr>
          <p:spPr>
            <a:xfrm>
              <a:off x="1333500" y="1476375"/>
              <a:ext cx="4000500" cy="14289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 sz="1100">
                  <a:solidFill>
                    <a:srgbClr val="334155"/>
                  </a:solidFill>
                  <a:latin typeface="Lato"/>
                  <a:ea typeface="Lato"/>
                  <a:cs typeface="Lato"/>
                  <a:sym typeface="Lato"/>
                </a:rPr>
                <a:t>Equipment &amp; Standards</a:t>
              </a:r>
              <a:endParaRPr b="1" sz="1100">
                <a:solidFill>
                  <a:srgbClr val="334155"/>
                </a:solidFill>
                <a:latin typeface="Lato"/>
                <a:ea typeface="Lato"/>
                <a:cs typeface="Lato"/>
                <a:sym typeface="Lato"/>
              </a:endParaRPr>
            </a:p>
            <a:p>
              <a:pPr indent="-298450" lvl="0" marL="457200" rtl="0" algn="l">
                <a:spcBef>
                  <a:spcPts val="300"/>
                </a:spcBef>
                <a:spcAft>
                  <a:spcPts val="0"/>
                </a:spcAft>
                <a:buClr>
                  <a:srgbClr val="334155"/>
                </a:buClr>
                <a:buSzPts val="1100"/>
                <a:buFont typeface="Lato"/>
                <a:buChar char="●"/>
              </a:pPr>
              <a:r>
                <a:rPr lang="en" sz="1100">
                  <a:solidFill>
                    <a:srgbClr val="334155"/>
                  </a:solidFill>
                  <a:latin typeface="Lato"/>
                  <a:ea typeface="Lato"/>
                  <a:cs typeface="Lato"/>
                  <a:sym typeface="Lato"/>
                </a:rPr>
                <a:t>Maintain HIPAA-compliant  rooms.</a:t>
              </a:r>
              <a:endParaRPr sz="1100">
                <a:solidFill>
                  <a:srgbClr val="334155"/>
                </a:solidFill>
                <a:latin typeface="Lato"/>
                <a:ea typeface="Lato"/>
                <a:cs typeface="Lato"/>
                <a:sym typeface="Lato"/>
              </a:endParaRPr>
            </a:p>
            <a:p>
              <a:pPr indent="-298450" lvl="0" marL="457200" rtl="0" algn="l">
                <a:spcBef>
                  <a:spcPts val="150"/>
                </a:spcBef>
                <a:spcAft>
                  <a:spcPts val="0"/>
                </a:spcAft>
                <a:buClr>
                  <a:srgbClr val="334155"/>
                </a:buClr>
                <a:buSzPts val="1100"/>
                <a:buFont typeface="Lato"/>
                <a:buChar char="●"/>
              </a:pPr>
              <a:r>
                <a:rPr lang="en" sz="1100">
                  <a:solidFill>
                    <a:srgbClr val="334155"/>
                  </a:solidFill>
                  <a:latin typeface="Lato"/>
                  <a:ea typeface="Lato"/>
                  <a:cs typeface="Lato"/>
                  <a:sym typeface="Lato"/>
                </a:rPr>
                <a:t>Wear professional, non-distracting clothing.</a:t>
              </a:r>
              <a:endParaRPr sz="1100">
                <a:solidFill>
                  <a:srgbClr val="334155"/>
                </a:solidFill>
                <a:latin typeface="Lato"/>
                <a:ea typeface="Lato"/>
                <a:cs typeface="Lato"/>
                <a:sym typeface="Lato"/>
              </a:endParaRPr>
            </a:p>
            <a:p>
              <a:pPr indent="-298450" lvl="0" marL="457200" rtl="0" algn="l">
                <a:spcBef>
                  <a:spcPts val="150"/>
                </a:spcBef>
                <a:spcAft>
                  <a:spcPts val="0"/>
                </a:spcAft>
                <a:buClr>
                  <a:srgbClr val="334155"/>
                </a:buClr>
                <a:buSzPts val="1100"/>
                <a:buFont typeface="Lato"/>
                <a:buChar char="●"/>
              </a:pPr>
              <a:r>
                <a:rPr lang="en" sz="1100">
                  <a:solidFill>
                    <a:srgbClr val="334155"/>
                  </a:solidFill>
                  <a:latin typeface="Lato"/>
                  <a:ea typeface="Lato"/>
                  <a:cs typeface="Lato"/>
                  <a:sym typeface="Lato"/>
                </a:rPr>
                <a:t>Use earbuds/headphones to prevent echo.</a:t>
              </a:r>
              <a:endParaRPr sz="1100">
                <a:solidFill>
                  <a:srgbClr val="334155"/>
                </a:solidFill>
                <a:latin typeface="Lato"/>
                <a:ea typeface="Lato"/>
                <a:cs typeface="Lato"/>
                <a:sym typeface="Lato"/>
              </a:endParaRPr>
            </a:p>
          </p:txBody>
        </p:sp>
      </p:grpSp>
      <p:grpSp>
        <p:nvGrpSpPr>
          <p:cNvPr id="397" name="Google Shape;397;p49"/>
          <p:cNvGrpSpPr/>
          <p:nvPr/>
        </p:nvGrpSpPr>
        <p:grpSpPr>
          <a:xfrm>
            <a:off x="571500" y="3048000"/>
            <a:ext cx="4953000" cy="1381200"/>
            <a:chOff x="571500" y="3048000"/>
            <a:chExt cx="4953000" cy="1381200"/>
          </a:xfrm>
        </p:grpSpPr>
        <p:sp>
          <p:nvSpPr>
            <p:cNvPr id="398" name="Google Shape;398;p49"/>
            <p:cNvSpPr/>
            <p:nvPr/>
          </p:nvSpPr>
          <p:spPr>
            <a:xfrm>
              <a:off x="571500" y="3048000"/>
              <a:ext cx="4953000" cy="1381200"/>
            </a:xfrm>
            <a:prstGeom prst="roundRect">
              <a:avLst>
                <a:gd fmla="val 10344" name="adj"/>
              </a:avLst>
            </a:prstGeom>
            <a:solidFill>
              <a:srgbClr val="F0F9FF"/>
            </a:solidFill>
            <a:ln cap="flat" cmpd="sng" w="19050">
              <a:solidFill>
                <a:srgbClr val="BAE6FD"/>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99" name="Google Shape;399;p49"/>
            <p:cNvSpPr txBox="1"/>
            <p:nvPr/>
          </p:nvSpPr>
          <p:spPr>
            <a:xfrm>
              <a:off x="762000" y="3377565"/>
              <a:ext cx="476400" cy="4764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lang="en" sz="3000">
                  <a:solidFill>
                    <a:srgbClr val="0284C7"/>
                  </a:solidFill>
                  <a:latin typeface="Material Icons"/>
                  <a:ea typeface="Material Icons"/>
                  <a:cs typeface="Material Icons"/>
                  <a:sym typeface="Material Icons"/>
                </a:rPr>
                <a:t>wifi_off</a:t>
              </a:r>
              <a:endParaRPr sz="3000">
                <a:solidFill>
                  <a:srgbClr val="0284C7"/>
                </a:solidFill>
                <a:latin typeface="Material Icons"/>
                <a:ea typeface="Material Icons"/>
                <a:cs typeface="Material Icons"/>
                <a:sym typeface="Material Icons"/>
              </a:endParaRPr>
            </a:p>
          </p:txBody>
        </p:sp>
        <p:sp>
          <p:nvSpPr>
            <p:cNvPr id="400" name="Google Shape;400;p49"/>
            <p:cNvSpPr txBox="1"/>
            <p:nvPr/>
          </p:nvSpPr>
          <p:spPr>
            <a:xfrm>
              <a:off x="1333500" y="3048000"/>
              <a:ext cx="4000500" cy="13812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 sz="1100">
                  <a:solidFill>
                    <a:srgbClr val="334155"/>
                  </a:solidFill>
                  <a:latin typeface="Lato"/>
                  <a:ea typeface="Lato"/>
                  <a:cs typeface="Lato"/>
                  <a:sym typeface="Lato"/>
                </a:rPr>
                <a:t>Connection Failovers</a:t>
              </a:r>
              <a:endParaRPr b="1" sz="1100">
                <a:solidFill>
                  <a:srgbClr val="334155"/>
                </a:solidFill>
                <a:latin typeface="Lato"/>
                <a:ea typeface="Lato"/>
                <a:cs typeface="Lato"/>
                <a:sym typeface="Lato"/>
              </a:endParaRPr>
            </a:p>
            <a:p>
              <a:pPr indent="-298450" lvl="0" marL="457200" rtl="0" algn="l">
                <a:spcBef>
                  <a:spcPts val="300"/>
                </a:spcBef>
                <a:spcAft>
                  <a:spcPts val="0"/>
                </a:spcAft>
                <a:buClr>
                  <a:srgbClr val="334155"/>
                </a:buClr>
                <a:buSzPts val="1100"/>
                <a:buFont typeface="Lato"/>
                <a:buChar char="●"/>
              </a:pPr>
              <a:r>
                <a:rPr lang="en" sz="1100">
                  <a:solidFill>
                    <a:srgbClr val="334155"/>
                  </a:solidFill>
                  <a:latin typeface="Lato"/>
                  <a:ea typeface="Lato"/>
                  <a:cs typeface="Lato"/>
                  <a:sym typeface="Lato"/>
                </a:rPr>
                <a:t>Office connection issues: Reach out to your lead counselor.</a:t>
              </a:r>
              <a:endParaRPr sz="1100">
                <a:solidFill>
                  <a:srgbClr val="334155"/>
                </a:solidFill>
                <a:latin typeface="Lato"/>
                <a:ea typeface="Lato"/>
                <a:cs typeface="Lato"/>
                <a:sym typeface="Lato"/>
              </a:endParaRPr>
            </a:p>
            <a:p>
              <a:pPr indent="-298450" lvl="0" marL="457200" rtl="0" algn="l">
                <a:spcBef>
                  <a:spcPts val="150"/>
                </a:spcBef>
                <a:spcAft>
                  <a:spcPts val="0"/>
                </a:spcAft>
                <a:buClr>
                  <a:srgbClr val="334155"/>
                </a:buClr>
                <a:buSzPts val="1100"/>
                <a:buFont typeface="Lato"/>
                <a:buChar char="●"/>
              </a:pPr>
              <a:r>
                <a:rPr lang="en" sz="1100">
                  <a:solidFill>
                    <a:srgbClr val="334155"/>
                  </a:solidFill>
                  <a:latin typeface="Lato"/>
                  <a:ea typeface="Lato"/>
                  <a:cs typeface="Lato"/>
                  <a:sym typeface="Lato"/>
                </a:rPr>
                <a:t>Doxy.me issues: Use cellular or Google Meet.</a:t>
              </a:r>
              <a:endParaRPr sz="1100">
                <a:solidFill>
                  <a:srgbClr val="334155"/>
                </a:solidFill>
                <a:latin typeface="Lato"/>
                <a:ea typeface="Lato"/>
                <a:cs typeface="Lato"/>
                <a:sym typeface="Lato"/>
              </a:endParaRPr>
            </a:p>
            <a:p>
              <a:pPr indent="-298450" lvl="0" marL="457200" rtl="0" algn="l">
                <a:spcBef>
                  <a:spcPts val="150"/>
                </a:spcBef>
                <a:spcAft>
                  <a:spcPts val="0"/>
                </a:spcAft>
                <a:buClr>
                  <a:srgbClr val="334155"/>
                </a:buClr>
                <a:buSzPts val="1100"/>
                <a:buFont typeface="Lato"/>
                <a:buChar char="●"/>
              </a:pPr>
              <a:r>
                <a:rPr lang="en" sz="1100">
                  <a:solidFill>
                    <a:srgbClr val="334155"/>
                  </a:solidFill>
                  <a:latin typeface="Lato"/>
                  <a:ea typeface="Lato"/>
                  <a:cs typeface="Lato"/>
                  <a:sym typeface="Lato"/>
                </a:rPr>
                <a:t>Send Meet links via Client Portal (TA).</a:t>
              </a:r>
              <a:endParaRPr sz="1100">
                <a:solidFill>
                  <a:srgbClr val="334155"/>
                </a:solidFill>
                <a:latin typeface="Lato"/>
                <a:ea typeface="Lato"/>
                <a:cs typeface="Lato"/>
                <a:sym typeface="Lato"/>
              </a:endParaRPr>
            </a:p>
          </p:txBody>
        </p:sp>
      </p:grpSp>
      <p:sp>
        <p:nvSpPr>
          <p:cNvPr id="401" name="Google Shape;401;p49"/>
          <p:cNvSpPr txBox="1"/>
          <p:nvPr/>
        </p:nvSpPr>
        <p:spPr>
          <a:xfrm>
            <a:off x="571500" y="4762500"/>
            <a:ext cx="5715000" cy="381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t/>
            </a:r>
            <a:endParaRPr sz="1400">
              <a:solidFill>
                <a:srgbClr val="007B8F"/>
              </a:solidFill>
              <a:latin typeface="Lato"/>
              <a:ea typeface="Lato"/>
              <a:cs typeface="Lato"/>
              <a:sym typeface="Lato"/>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05" name="Shape 405"/>
        <p:cNvGrpSpPr/>
        <p:nvPr/>
      </p:nvGrpSpPr>
      <p:grpSpPr>
        <a:xfrm>
          <a:off x="0" y="0"/>
          <a:ext cx="0" cy="0"/>
          <a:chOff x="0" y="0"/>
          <a:chExt cx="0" cy="0"/>
        </a:xfrm>
      </p:grpSpPr>
      <p:pic>
        <p:nvPicPr>
          <p:cNvPr id="406" name="Google Shape;406;p50"/>
          <p:cNvPicPr preferRelativeResize="0"/>
          <p:nvPr/>
        </p:nvPicPr>
        <p:blipFill rotWithShape="1">
          <a:blip r:embed="rId4">
            <a:alphaModFix/>
          </a:blip>
          <a:srcRect b="0" l="0" r="0" t="0"/>
          <a:stretch/>
        </p:blipFill>
        <p:spPr>
          <a:xfrm>
            <a:off x="0" y="0"/>
            <a:ext cx="9144000" cy="5143500"/>
          </a:xfrm>
          <a:prstGeom prst="rect">
            <a:avLst/>
          </a:prstGeom>
          <a:noFill/>
          <a:ln>
            <a:noFill/>
          </a:ln>
        </p:spPr>
      </p:pic>
      <p:pic>
        <p:nvPicPr>
          <p:cNvPr id="407" name="Google Shape;407;p50"/>
          <p:cNvPicPr preferRelativeResize="0"/>
          <p:nvPr/>
        </p:nvPicPr>
        <p:blipFill rotWithShape="1">
          <a:blip r:embed="rId5">
            <a:alphaModFix/>
          </a:blip>
          <a:srcRect b="0" l="0" r="0" t="0"/>
          <a:stretch/>
        </p:blipFill>
        <p:spPr>
          <a:xfrm>
            <a:off x="7740101" y="3662972"/>
            <a:ext cx="1326900" cy="1449900"/>
          </a:xfrm>
          <a:prstGeom prst="rect">
            <a:avLst/>
          </a:prstGeom>
          <a:noFill/>
          <a:ln>
            <a:noFill/>
          </a:ln>
        </p:spPr>
      </p:pic>
      <p:grpSp>
        <p:nvGrpSpPr>
          <p:cNvPr id="408" name="Google Shape;408;p50"/>
          <p:cNvGrpSpPr/>
          <p:nvPr/>
        </p:nvGrpSpPr>
        <p:grpSpPr>
          <a:xfrm>
            <a:off x="571500" y="1333500"/>
            <a:ext cx="6667500" cy="3810000"/>
            <a:chOff x="571500" y="1333500"/>
            <a:chExt cx="6667500" cy="3810000"/>
          </a:xfrm>
        </p:grpSpPr>
        <p:sp>
          <p:nvSpPr>
            <p:cNvPr id="409" name="Google Shape;409;p50"/>
            <p:cNvSpPr txBox="1"/>
            <p:nvPr/>
          </p:nvSpPr>
          <p:spPr>
            <a:xfrm>
              <a:off x="571500" y="1333500"/>
              <a:ext cx="6667500" cy="5715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 sz="2600">
                  <a:solidFill>
                    <a:srgbClr val="073763"/>
                  </a:solidFill>
                  <a:latin typeface="Lato"/>
                  <a:ea typeface="Lato"/>
                  <a:cs typeface="Lato"/>
                  <a:sym typeface="Lato"/>
                </a:rPr>
                <a:t>Section 2</a:t>
              </a:r>
              <a:endParaRPr b="1" sz="2600">
                <a:solidFill>
                  <a:srgbClr val="073763"/>
                </a:solidFill>
                <a:latin typeface="Lato"/>
                <a:ea typeface="Lato"/>
                <a:cs typeface="Lato"/>
                <a:sym typeface="Lato"/>
              </a:endParaRPr>
            </a:p>
          </p:txBody>
        </p:sp>
        <p:sp>
          <p:nvSpPr>
            <p:cNvPr id="410" name="Google Shape;410;p50"/>
            <p:cNvSpPr txBox="1"/>
            <p:nvPr/>
          </p:nvSpPr>
          <p:spPr>
            <a:xfrm>
              <a:off x="571500" y="1905000"/>
              <a:ext cx="6667500" cy="17145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 sz="3600">
                  <a:solidFill>
                    <a:srgbClr val="007B8F"/>
                  </a:solidFill>
                  <a:latin typeface="Lato"/>
                  <a:ea typeface="Lato"/>
                  <a:cs typeface="Lato"/>
                  <a:sym typeface="Lato"/>
                </a:rPr>
                <a:t>Teletherapy and Remote Payment Methods</a:t>
              </a:r>
              <a:endParaRPr b="1" sz="3600">
                <a:solidFill>
                  <a:srgbClr val="007B8F"/>
                </a:solidFill>
                <a:latin typeface="Lato"/>
                <a:ea typeface="Lato"/>
                <a:cs typeface="Lato"/>
                <a:sym typeface="Lato"/>
              </a:endParaRPr>
            </a:p>
          </p:txBody>
        </p:sp>
        <p:sp>
          <p:nvSpPr>
            <p:cNvPr id="411" name="Google Shape;411;p50"/>
            <p:cNvSpPr/>
            <p:nvPr/>
          </p:nvSpPr>
          <p:spPr>
            <a:xfrm>
              <a:off x="571500" y="3714750"/>
              <a:ext cx="4286400" cy="38100"/>
            </a:xfrm>
            <a:prstGeom prst="rect">
              <a:avLst/>
            </a:prstGeom>
            <a:solidFill>
              <a:srgbClr val="00BCD4"/>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412" name="Google Shape;412;p50"/>
            <p:cNvSpPr txBox="1"/>
            <p:nvPr/>
          </p:nvSpPr>
          <p:spPr>
            <a:xfrm>
              <a:off x="571500" y="4762500"/>
              <a:ext cx="5715000" cy="381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t/>
              </a:r>
              <a:endParaRPr b="0" sz="1400">
                <a:solidFill>
                  <a:srgbClr val="007B8F"/>
                </a:solidFill>
                <a:latin typeface="Lato"/>
                <a:ea typeface="Lato"/>
                <a:cs typeface="Lato"/>
                <a:sym typeface="Lato"/>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6" name="Shape 416"/>
        <p:cNvGrpSpPr/>
        <p:nvPr/>
      </p:nvGrpSpPr>
      <p:grpSpPr>
        <a:xfrm>
          <a:off x="0" y="0"/>
          <a:ext cx="0" cy="0"/>
          <a:chOff x="0" y="0"/>
          <a:chExt cx="0" cy="0"/>
        </a:xfrm>
      </p:grpSpPr>
      <p:pic>
        <p:nvPicPr>
          <p:cNvPr descr="paint_transparent1.png" id="417" name="Google Shape;417;p51"/>
          <p:cNvPicPr preferRelativeResize="0"/>
          <p:nvPr/>
        </p:nvPicPr>
        <p:blipFill>
          <a:blip r:embed="rId3">
            <a:alphaModFix/>
          </a:blip>
          <a:stretch>
            <a:fillRect/>
          </a:stretch>
        </p:blipFill>
        <p:spPr>
          <a:xfrm>
            <a:off x="0" y="0"/>
            <a:ext cx="9144000" cy="5143500"/>
          </a:xfrm>
          <a:prstGeom prst="rect">
            <a:avLst/>
          </a:prstGeom>
          <a:noFill/>
          <a:ln>
            <a:noFill/>
          </a:ln>
        </p:spPr>
      </p:pic>
      <p:sp>
        <p:nvSpPr>
          <p:cNvPr id="418" name="Google Shape;418;p51"/>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419" name="Google Shape;419;p51"/>
          <p:cNvPicPr preferRelativeResize="0"/>
          <p:nvPr/>
        </p:nvPicPr>
        <p:blipFill rotWithShape="1">
          <a:blip r:embed="rId4">
            <a:alphaModFix/>
          </a:blip>
          <a:srcRect b="30299" l="0" r="0" t="0"/>
          <a:stretch/>
        </p:blipFill>
        <p:spPr>
          <a:xfrm>
            <a:off x="7740100" y="3662975"/>
            <a:ext cx="1326800" cy="1010675"/>
          </a:xfrm>
          <a:prstGeom prst="rect">
            <a:avLst/>
          </a:prstGeom>
          <a:noFill/>
          <a:ln>
            <a:noFill/>
          </a:ln>
        </p:spPr>
      </p:pic>
      <p:grpSp>
        <p:nvGrpSpPr>
          <p:cNvPr id="420" name="Google Shape;420;p51"/>
          <p:cNvGrpSpPr/>
          <p:nvPr/>
        </p:nvGrpSpPr>
        <p:grpSpPr>
          <a:xfrm>
            <a:off x="571500" y="571500"/>
            <a:ext cx="4762500" cy="762000"/>
            <a:chOff x="571500" y="571500"/>
            <a:chExt cx="4762500" cy="762000"/>
          </a:xfrm>
        </p:grpSpPr>
        <p:sp>
          <p:nvSpPr>
            <p:cNvPr id="421" name="Google Shape;421;p51"/>
            <p:cNvSpPr/>
            <p:nvPr/>
          </p:nvSpPr>
          <p:spPr>
            <a:xfrm>
              <a:off x="571500" y="571500"/>
              <a:ext cx="4762500" cy="762000"/>
            </a:xfrm>
            <a:prstGeom prst="roundRect">
              <a:avLst>
                <a:gd fmla="val 12500" name="adj"/>
              </a:avLst>
            </a:prstGeom>
            <a:solidFill>
              <a:srgbClr val="00BCD4"/>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422" name="Google Shape;422;p51"/>
            <p:cNvSpPr txBox="1"/>
            <p:nvPr/>
          </p:nvSpPr>
          <p:spPr>
            <a:xfrm>
              <a:off x="571500" y="571500"/>
              <a:ext cx="4762500" cy="762000"/>
            </a:xfrm>
            <a:prstGeom prst="rect">
              <a:avLst/>
            </a:prstGeom>
            <a:noFill/>
            <a:ln>
              <a:noFill/>
            </a:ln>
          </p:spPr>
          <p:txBody>
            <a:bodyPr anchorCtr="0" anchor="ctr" bIns="0" lIns="190500" spcFirstLastPara="1" rIns="0" wrap="square" tIns="0">
              <a:noAutofit/>
            </a:bodyPr>
            <a:lstStyle/>
            <a:p>
              <a:pPr indent="0" lvl="0" marL="0" rtl="0" algn="l">
                <a:spcBef>
                  <a:spcPts val="0"/>
                </a:spcBef>
                <a:spcAft>
                  <a:spcPts val="0"/>
                </a:spcAft>
                <a:buNone/>
              </a:pPr>
              <a:r>
                <a:rPr b="1" lang="en" sz="2400">
                  <a:solidFill>
                    <a:srgbClr val="FFFFFF"/>
                  </a:solidFill>
                  <a:latin typeface="Lato"/>
                  <a:ea typeface="Lato"/>
                  <a:cs typeface="Lato"/>
                  <a:sym typeface="Lato"/>
                </a:rPr>
                <a:t>Electronic Remote Payment</a:t>
              </a:r>
              <a:endParaRPr b="1" sz="2400">
                <a:solidFill>
                  <a:srgbClr val="FFFFFF"/>
                </a:solidFill>
                <a:latin typeface="Lato"/>
                <a:ea typeface="Lato"/>
                <a:cs typeface="Lato"/>
                <a:sym typeface="Lato"/>
              </a:endParaRPr>
            </a:p>
          </p:txBody>
        </p:sp>
      </p:grpSp>
      <p:grpSp>
        <p:nvGrpSpPr>
          <p:cNvPr id="423" name="Google Shape;423;p51"/>
          <p:cNvGrpSpPr/>
          <p:nvPr/>
        </p:nvGrpSpPr>
        <p:grpSpPr>
          <a:xfrm>
            <a:off x="571500" y="1524000"/>
            <a:ext cx="4953000" cy="2476500"/>
            <a:chOff x="571500" y="1524000"/>
            <a:chExt cx="4953000" cy="2476500"/>
          </a:xfrm>
        </p:grpSpPr>
        <p:sp>
          <p:nvSpPr>
            <p:cNvPr id="424" name="Google Shape;424;p51"/>
            <p:cNvSpPr/>
            <p:nvPr/>
          </p:nvSpPr>
          <p:spPr>
            <a:xfrm>
              <a:off x="571500" y="1524000"/>
              <a:ext cx="4953000" cy="2476500"/>
            </a:xfrm>
            <a:prstGeom prst="roundRect">
              <a:avLst>
                <a:gd fmla="val 5769" name="adj"/>
              </a:avLst>
            </a:prstGeom>
            <a:solidFill>
              <a:srgbClr val="F0F9FF"/>
            </a:solidFill>
            <a:ln cap="flat" cmpd="sng" w="19050">
              <a:solidFill>
                <a:srgbClr val="BAE6FD"/>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425" name="Google Shape;425;p51"/>
            <p:cNvSpPr txBox="1"/>
            <p:nvPr/>
          </p:nvSpPr>
          <p:spPr>
            <a:xfrm>
              <a:off x="762000" y="1805940"/>
              <a:ext cx="476400" cy="4764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lang="en" sz="3000">
                  <a:solidFill>
                    <a:srgbClr val="0284C7"/>
                  </a:solidFill>
                  <a:latin typeface="Material Icons"/>
                  <a:ea typeface="Material Icons"/>
                  <a:cs typeface="Material Icons"/>
                  <a:sym typeface="Material Icons"/>
                </a:rPr>
                <a:t>account_balance_wallet</a:t>
              </a:r>
              <a:endParaRPr sz="3000">
                <a:solidFill>
                  <a:srgbClr val="0284C7"/>
                </a:solidFill>
                <a:latin typeface="Material Icons"/>
                <a:ea typeface="Material Icons"/>
                <a:cs typeface="Material Icons"/>
                <a:sym typeface="Material Icons"/>
              </a:endParaRPr>
            </a:p>
          </p:txBody>
        </p:sp>
        <p:sp>
          <p:nvSpPr>
            <p:cNvPr id="426" name="Google Shape;426;p51"/>
            <p:cNvSpPr txBox="1"/>
            <p:nvPr/>
          </p:nvSpPr>
          <p:spPr>
            <a:xfrm>
              <a:off x="1333500" y="1524000"/>
              <a:ext cx="4000500" cy="24765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 sz="1400">
                  <a:solidFill>
                    <a:srgbClr val="334155"/>
                  </a:solidFill>
                  <a:latin typeface="Lato"/>
                  <a:ea typeface="Lato"/>
                  <a:cs typeface="Lato"/>
                  <a:sym typeface="Lato"/>
                </a:rPr>
                <a:t>1. Client Portal (Therapy Appointment)</a:t>
              </a:r>
              <a:endParaRPr b="1" sz="1400">
                <a:solidFill>
                  <a:srgbClr val="334155"/>
                </a:solidFill>
                <a:latin typeface="Lato"/>
                <a:ea typeface="Lato"/>
                <a:cs typeface="Lato"/>
                <a:sym typeface="Lato"/>
              </a:endParaRPr>
            </a:p>
            <a:p>
              <a:pPr indent="0" lvl="0" marL="0" rtl="0" algn="l">
                <a:spcBef>
                  <a:spcPts val="600"/>
                </a:spcBef>
                <a:spcAft>
                  <a:spcPts val="0"/>
                </a:spcAft>
                <a:buNone/>
              </a:pPr>
              <a:r>
                <a:rPr b="1" lang="en" sz="1100">
                  <a:solidFill>
                    <a:srgbClr val="334155"/>
                  </a:solidFill>
                  <a:latin typeface="Lato"/>
                  <a:ea typeface="Lato"/>
                  <a:cs typeface="Lato"/>
                  <a:sym typeface="Lato"/>
                </a:rPr>
                <a:t>Pay inside the portal:</a:t>
              </a:r>
              <a:r>
                <a:rPr lang="en" sz="1100">
                  <a:solidFill>
                    <a:srgbClr val="334155"/>
                  </a:solidFill>
                  <a:latin typeface="Lato"/>
                  <a:ea typeface="Lato"/>
                  <a:cs typeface="Lato"/>
                  <a:sym typeface="Lato"/>
                </a:rPr>
                <a:t> Clients can securely process payments directly through the TA system.</a:t>
              </a:r>
              <a:endParaRPr sz="1100">
                <a:solidFill>
                  <a:srgbClr val="334155"/>
                </a:solidFill>
                <a:latin typeface="Lato"/>
                <a:ea typeface="Lato"/>
                <a:cs typeface="Lato"/>
                <a:sym typeface="Lato"/>
              </a:endParaRPr>
            </a:p>
            <a:p>
              <a:pPr indent="0" lvl="0" marL="0" rtl="0" algn="l">
                <a:spcBef>
                  <a:spcPts val="900"/>
                </a:spcBef>
                <a:spcAft>
                  <a:spcPts val="0"/>
                </a:spcAft>
                <a:buNone/>
              </a:pPr>
              <a:r>
                <a:rPr b="1" lang="en" sz="1100">
                  <a:solidFill>
                    <a:srgbClr val="334155"/>
                  </a:solidFill>
                  <a:latin typeface="Lato"/>
                  <a:ea typeface="Lato"/>
                  <a:cs typeface="Lato"/>
                  <a:sym typeface="Lato"/>
                </a:rPr>
                <a:t>Card Authorization Compliance:</a:t>
              </a:r>
              <a:endParaRPr b="1" sz="1100">
                <a:solidFill>
                  <a:srgbClr val="334155"/>
                </a:solidFill>
                <a:latin typeface="Lato"/>
                <a:ea typeface="Lato"/>
                <a:cs typeface="Lato"/>
                <a:sym typeface="Lato"/>
              </a:endParaRPr>
            </a:p>
            <a:p>
              <a:pPr indent="-298450" lvl="0" marL="457200" rtl="0" algn="l">
                <a:spcBef>
                  <a:spcPts val="600"/>
                </a:spcBef>
                <a:spcAft>
                  <a:spcPts val="0"/>
                </a:spcAft>
                <a:buClr>
                  <a:srgbClr val="334155"/>
                </a:buClr>
                <a:buSzPts val="1100"/>
                <a:buFont typeface="Lato"/>
                <a:buChar char="●"/>
              </a:pPr>
              <a:r>
                <a:rPr lang="en" sz="1100">
                  <a:solidFill>
                    <a:srgbClr val="334155"/>
                  </a:solidFill>
                  <a:latin typeface="Lato"/>
                  <a:ea typeface="Lato"/>
                  <a:cs typeface="Lato"/>
                  <a:sym typeface="Lato"/>
                </a:rPr>
                <a:t>Ensure an updated credit card authorization form is in the TA document section.</a:t>
              </a:r>
              <a:endParaRPr sz="1100">
                <a:solidFill>
                  <a:srgbClr val="334155"/>
                </a:solidFill>
                <a:latin typeface="Lato"/>
                <a:ea typeface="Lato"/>
                <a:cs typeface="Lato"/>
                <a:sym typeface="Lato"/>
              </a:endParaRPr>
            </a:p>
            <a:p>
              <a:pPr indent="-298450" lvl="0" marL="457200" rtl="0" algn="l">
                <a:spcBef>
                  <a:spcPts val="600"/>
                </a:spcBef>
                <a:spcAft>
                  <a:spcPts val="0"/>
                </a:spcAft>
                <a:buClr>
                  <a:srgbClr val="334155"/>
                </a:buClr>
                <a:buSzPts val="1100"/>
                <a:buFont typeface="Lato"/>
                <a:buChar char="●"/>
              </a:pPr>
              <a:r>
                <a:rPr lang="en" sz="1100">
                  <a:solidFill>
                    <a:srgbClr val="334155"/>
                  </a:solidFill>
                  <a:latin typeface="Lato"/>
                  <a:ea typeface="Lato"/>
                  <a:cs typeface="Lato"/>
                  <a:sym typeface="Lato"/>
                </a:rPr>
                <a:t>The Billing Department can </a:t>
              </a:r>
              <a:r>
                <a:rPr b="1" lang="en" sz="1100">
                  <a:solidFill>
                    <a:srgbClr val="334155"/>
                  </a:solidFill>
                  <a:latin typeface="Lato"/>
                  <a:ea typeface="Lato"/>
                  <a:cs typeface="Lato"/>
                  <a:sym typeface="Lato"/>
                </a:rPr>
                <a:t>only</a:t>
              </a:r>
              <a:r>
                <a:rPr lang="en" sz="1100">
                  <a:solidFill>
                    <a:srgbClr val="334155"/>
                  </a:solidFill>
                  <a:latin typeface="Lato"/>
                  <a:ea typeface="Lato"/>
                  <a:cs typeface="Lato"/>
                  <a:sym typeface="Lato"/>
                </a:rPr>
                <a:t> charge cards in absentia with a signed form on file.</a:t>
              </a:r>
              <a:endParaRPr sz="1100">
                <a:solidFill>
                  <a:srgbClr val="334155"/>
                </a:solidFill>
                <a:latin typeface="Lato"/>
                <a:ea typeface="Lato"/>
                <a:cs typeface="Lato"/>
                <a:sym typeface="Lato"/>
              </a:endParaRPr>
            </a:p>
          </p:txBody>
        </p:sp>
      </p:grpSp>
      <p:sp>
        <p:nvSpPr>
          <p:cNvPr id="427" name="Google Shape;427;p51"/>
          <p:cNvSpPr txBox="1"/>
          <p:nvPr/>
        </p:nvSpPr>
        <p:spPr>
          <a:xfrm>
            <a:off x="571500" y="4762500"/>
            <a:ext cx="5715000" cy="381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t/>
            </a:r>
            <a:endParaRPr sz="1400">
              <a:solidFill>
                <a:srgbClr val="007B8F"/>
              </a:solidFill>
              <a:latin typeface="Lato"/>
              <a:ea typeface="Lato"/>
              <a:cs typeface="Lato"/>
              <a:sym typeface="Lato"/>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34"/>
          <p:cNvSpPr txBox="1"/>
          <p:nvPr>
            <p:ph type="title"/>
          </p:nvPr>
        </p:nvSpPr>
        <p:spPr>
          <a:xfrm>
            <a:off x="457200" y="434575"/>
            <a:ext cx="5511300" cy="8574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b="1" lang="en">
                <a:latin typeface="Lato"/>
                <a:ea typeface="Lato"/>
                <a:cs typeface="Lato"/>
                <a:sym typeface="Lato"/>
              </a:rPr>
              <a:t>Presenters</a:t>
            </a:r>
            <a:endParaRPr b="1">
              <a:latin typeface="Lato"/>
              <a:ea typeface="Lato"/>
              <a:cs typeface="Lato"/>
              <a:sym typeface="Lato"/>
            </a:endParaRPr>
          </a:p>
        </p:txBody>
      </p:sp>
      <p:sp>
        <p:nvSpPr>
          <p:cNvPr id="144" name="Google Shape;144;p34"/>
          <p:cNvSpPr txBox="1"/>
          <p:nvPr>
            <p:ph idx="1" type="body"/>
          </p:nvPr>
        </p:nvSpPr>
        <p:spPr>
          <a:xfrm>
            <a:off x="457200" y="1297425"/>
            <a:ext cx="5484000" cy="2637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800">
                <a:solidFill>
                  <a:schemeClr val="dk1"/>
                </a:solidFill>
              </a:rPr>
              <a:t>Maya Cook-Stroupe, LPC </a:t>
            </a:r>
            <a:endParaRPr sz="1800">
              <a:solidFill>
                <a:schemeClr val="dk1"/>
              </a:solidFill>
            </a:endParaRPr>
          </a:p>
          <a:p>
            <a:pPr indent="0" lvl="0" marL="0" rtl="0" algn="l">
              <a:spcBef>
                <a:spcPts val="0"/>
              </a:spcBef>
              <a:spcAft>
                <a:spcPts val="0"/>
              </a:spcAft>
              <a:buClr>
                <a:schemeClr val="dk1"/>
              </a:buClr>
              <a:buSzPts val="1100"/>
              <a:buFont typeface="Arial"/>
              <a:buNone/>
            </a:pPr>
            <a:r>
              <a:t/>
            </a:r>
            <a:endParaRPr sz="1800">
              <a:solidFill>
                <a:schemeClr val="dk1"/>
              </a:solidFill>
            </a:endParaRPr>
          </a:p>
          <a:p>
            <a:pPr indent="0" lvl="0" marL="0" rtl="0" algn="l">
              <a:spcBef>
                <a:spcPts val="0"/>
              </a:spcBef>
              <a:spcAft>
                <a:spcPts val="0"/>
              </a:spcAft>
              <a:buClr>
                <a:schemeClr val="dk1"/>
              </a:buClr>
              <a:buSzPts val="1100"/>
              <a:buFont typeface="Arial"/>
              <a:buNone/>
            </a:pPr>
            <a:r>
              <a:t/>
            </a:r>
            <a:endParaRPr sz="1800">
              <a:solidFill>
                <a:schemeClr val="dk1"/>
              </a:solidFill>
            </a:endParaRPr>
          </a:p>
          <a:p>
            <a:pPr indent="0" lvl="0" marL="0" rtl="0" algn="l">
              <a:spcBef>
                <a:spcPts val="0"/>
              </a:spcBef>
              <a:spcAft>
                <a:spcPts val="0"/>
              </a:spcAft>
              <a:buClr>
                <a:schemeClr val="dk1"/>
              </a:buClr>
              <a:buSzPts val="1100"/>
              <a:buFont typeface="Arial"/>
              <a:buNone/>
            </a:pPr>
            <a:r>
              <a:t/>
            </a:r>
            <a:endParaRPr sz="1800">
              <a:solidFill>
                <a:schemeClr val="dk1"/>
              </a:solidFill>
            </a:endParaRPr>
          </a:p>
          <a:p>
            <a:pPr indent="0" lvl="0" marL="0" rtl="0" algn="l">
              <a:spcBef>
                <a:spcPts val="0"/>
              </a:spcBef>
              <a:spcAft>
                <a:spcPts val="0"/>
              </a:spcAft>
              <a:buClr>
                <a:schemeClr val="dk1"/>
              </a:buClr>
              <a:buSzPts val="1100"/>
              <a:buFont typeface="Arial"/>
              <a:buNone/>
            </a:pPr>
            <a:r>
              <a:t/>
            </a:r>
            <a:endParaRPr sz="1800">
              <a:solidFill>
                <a:schemeClr val="dk1"/>
              </a:solidFill>
            </a:endParaRPr>
          </a:p>
        </p:txBody>
      </p:sp>
      <p:sp>
        <p:nvSpPr>
          <p:cNvPr id="145" name="Google Shape;145;p34"/>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146" name="Google Shape;146;p34"/>
          <p:cNvPicPr preferRelativeResize="0"/>
          <p:nvPr/>
        </p:nvPicPr>
        <p:blipFill>
          <a:blip r:embed="rId3">
            <a:alphaModFix/>
          </a:blip>
          <a:stretch>
            <a:fillRect/>
          </a:stretch>
        </p:blipFill>
        <p:spPr>
          <a:xfrm>
            <a:off x="1447988" y="2294826"/>
            <a:ext cx="3529724" cy="2727525"/>
          </a:xfrm>
          <a:prstGeom prst="rect">
            <a:avLst/>
          </a:prstGeom>
          <a:noFill/>
          <a:ln>
            <a:noFill/>
          </a:ln>
        </p:spPr>
      </p:pic>
      <p:pic>
        <p:nvPicPr>
          <p:cNvPr id="147" name="Google Shape;147;p34"/>
          <p:cNvPicPr preferRelativeResize="0"/>
          <p:nvPr/>
        </p:nvPicPr>
        <p:blipFill rotWithShape="1">
          <a:blip r:embed="rId4">
            <a:alphaModFix/>
          </a:blip>
          <a:srcRect b="30299" l="0" r="0" t="0"/>
          <a:stretch/>
        </p:blipFill>
        <p:spPr>
          <a:xfrm>
            <a:off x="7740100" y="3662975"/>
            <a:ext cx="1326800" cy="101067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1" name="Shape 431"/>
        <p:cNvGrpSpPr/>
        <p:nvPr/>
      </p:nvGrpSpPr>
      <p:grpSpPr>
        <a:xfrm>
          <a:off x="0" y="0"/>
          <a:ext cx="0" cy="0"/>
          <a:chOff x="0" y="0"/>
          <a:chExt cx="0" cy="0"/>
        </a:xfrm>
      </p:grpSpPr>
      <p:pic>
        <p:nvPicPr>
          <p:cNvPr descr="paint_transparent1.png" id="432" name="Google Shape;432;p52"/>
          <p:cNvPicPr preferRelativeResize="0"/>
          <p:nvPr/>
        </p:nvPicPr>
        <p:blipFill>
          <a:blip r:embed="rId3">
            <a:alphaModFix/>
          </a:blip>
          <a:stretch>
            <a:fillRect/>
          </a:stretch>
        </p:blipFill>
        <p:spPr>
          <a:xfrm>
            <a:off x="0" y="0"/>
            <a:ext cx="9144000" cy="5143500"/>
          </a:xfrm>
          <a:prstGeom prst="rect">
            <a:avLst/>
          </a:prstGeom>
          <a:noFill/>
          <a:ln>
            <a:noFill/>
          </a:ln>
        </p:spPr>
      </p:pic>
      <p:sp>
        <p:nvSpPr>
          <p:cNvPr id="433" name="Google Shape;433;p52"/>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434" name="Google Shape;434;p52"/>
          <p:cNvPicPr preferRelativeResize="0"/>
          <p:nvPr/>
        </p:nvPicPr>
        <p:blipFill rotWithShape="1">
          <a:blip r:embed="rId4">
            <a:alphaModFix/>
          </a:blip>
          <a:srcRect b="30299" l="0" r="0" t="0"/>
          <a:stretch/>
        </p:blipFill>
        <p:spPr>
          <a:xfrm>
            <a:off x="7740100" y="3662975"/>
            <a:ext cx="1326800" cy="1010675"/>
          </a:xfrm>
          <a:prstGeom prst="rect">
            <a:avLst/>
          </a:prstGeom>
          <a:noFill/>
          <a:ln>
            <a:noFill/>
          </a:ln>
        </p:spPr>
      </p:pic>
      <p:grpSp>
        <p:nvGrpSpPr>
          <p:cNvPr id="435" name="Google Shape;435;p52"/>
          <p:cNvGrpSpPr/>
          <p:nvPr/>
        </p:nvGrpSpPr>
        <p:grpSpPr>
          <a:xfrm>
            <a:off x="571500" y="571500"/>
            <a:ext cx="4762500" cy="762000"/>
            <a:chOff x="571500" y="571500"/>
            <a:chExt cx="4762500" cy="762000"/>
          </a:xfrm>
        </p:grpSpPr>
        <p:sp>
          <p:nvSpPr>
            <p:cNvPr id="436" name="Google Shape;436;p52"/>
            <p:cNvSpPr/>
            <p:nvPr/>
          </p:nvSpPr>
          <p:spPr>
            <a:xfrm>
              <a:off x="571500" y="571500"/>
              <a:ext cx="4762500" cy="762000"/>
            </a:xfrm>
            <a:prstGeom prst="roundRect">
              <a:avLst>
                <a:gd fmla="val 12500" name="adj"/>
              </a:avLst>
            </a:prstGeom>
            <a:solidFill>
              <a:srgbClr val="00BCD4"/>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437" name="Google Shape;437;p52"/>
            <p:cNvSpPr txBox="1"/>
            <p:nvPr/>
          </p:nvSpPr>
          <p:spPr>
            <a:xfrm>
              <a:off x="571500" y="571500"/>
              <a:ext cx="4762500" cy="762000"/>
            </a:xfrm>
            <a:prstGeom prst="rect">
              <a:avLst/>
            </a:prstGeom>
            <a:noFill/>
            <a:ln>
              <a:noFill/>
            </a:ln>
          </p:spPr>
          <p:txBody>
            <a:bodyPr anchorCtr="0" anchor="ctr" bIns="0" lIns="190500" spcFirstLastPara="1" rIns="0" wrap="square" tIns="0">
              <a:noAutofit/>
            </a:bodyPr>
            <a:lstStyle/>
            <a:p>
              <a:pPr indent="0" lvl="0" marL="0" rtl="0" algn="l">
                <a:spcBef>
                  <a:spcPts val="0"/>
                </a:spcBef>
                <a:spcAft>
                  <a:spcPts val="0"/>
                </a:spcAft>
                <a:buNone/>
              </a:pPr>
              <a:r>
                <a:rPr b="1" lang="en" sz="2400">
                  <a:solidFill>
                    <a:srgbClr val="FFFFFF"/>
                  </a:solidFill>
                  <a:latin typeface="Lato"/>
                  <a:ea typeface="Lato"/>
                  <a:cs typeface="Lato"/>
                  <a:sym typeface="Lato"/>
                </a:rPr>
                <a:t>Benefits of Card on File</a:t>
              </a:r>
              <a:endParaRPr b="1" sz="2400">
                <a:solidFill>
                  <a:srgbClr val="FFFFFF"/>
                </a:solidFill>
                <a:latin typeface="Lato"/>
                <a:ea typeface="Lato"/>
                <a:cs typeface="Lato"/>
                <a:sym typeface="Lato"/>
              </a:endParaRPr>
            </a:p>
          </p:txBody>
        </p:sp>
      </p:grpSp>
      <p:grpSp>
        <p:nvGrpSpPr>
          <p:cNvPr id="438" name="Google Shape;438;p52"/>
          <p:cNvGrpSpPr/>
          <p:nvPr/>
        </p:nvGrpSpPr>
        <p:grpSpPr>
          <a:xfrm>
            <a:off x="571500" y="1524000"/>
            <a:ext cx="4953000" cy="1238400"/>
            <a:chOff x="571500" y="1524000"/>
            <a:chExt cx="4953000" cy="1238400"/>
          </a:xfrm>
        </p:grpSpPr>
        <p:sp>
          <p:nvSpPr>
            <p:cNvPr id="439" name="Google Shape;439;p52"/>
            <p:cNvSpPr/>
            <p:nvPr/>
          </p:nvSpPr>
          <p:spPr>
            <a:xfrm>
              <a:off x="571500" y="1524000"/>
              <a:ext cx="4953000" cy="1238400"/>
            </a:xfrm>
            <a:prstGeom prst="roundRect">
              <a:avLst>
                <a:gd fmla="val 11538" name="adj"/>
              </a:avLst>
            </a:prstGeom>
            <a:solidFill>
              <a:srgbClr val="F0F9FF"/>
            </a:solidFill>
            <a:ln cap="flat" cmpd="sng" w="19050">
              <a:solidFill>
                <a:srgbClr val="BAE6FD"/>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440" name="Google Shape;440;p52"/>
            <p:cNvSpPr txBox="1"/>
            <p:nvPr/>
          </p:nvSpPr>
          <p:spPr>
            <a:xfrm>
              <a:off x="714375" y="1710690"/>
              <a:ext cx="476400" cy="4764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lang="en" sz="3000">
                  <a:solidFill>
                    <a:srgbClr val="0284C7"/>
                  </a:solidFill>
                  <a:latin typeface="Material Icons"/>
                  <a:ea typeface="Material Icons"/>
                  <a:cs typeface="Material Icons"/>
                  <a:sym typeface="Material Icons"/>
                </a:rPr>
                <a:t>videocam</a:t>
              </a:r>
              <a:endParaRPr sz="3000">
                <a:solidFill>
                  <a:srgbClr val="0284C7"/>
                </a:solidFill>
                <a:latin typeface="Material Icons"/>
                <a:ea typeface="Material Icons"/>
                <a:cs typeface="Material Icons"/>
                <a:sym typeface="Material Icons"/>
              </a:endParaRPr>
            </a:p>
          </p:txBody>
        </p:sp>
        <p:sp>
          <p:nvSpPr>
            <p:cNvPr id="441" name="Google Shape;441;p52"/>
            <p:cNvSpPr txBox="1"/>
            <p:nvPr/>
          </p:nvSpPr>
          <p:spPr>
            <a:xfrm>
              <a:off x="1333500" y="1524000"/>
              <a:ext cx="4000500" cy="12384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 sz="1300">
                  <a:solidFill>
                    <a:srgbClr val="334155"/>
                  </a:solidFill>
                  <a:latin typeface="Lato"/>
                  <a:ea typeface="Lato"/>
                  <a:cs typeface="Lato"/>
                  <a:sym typeface="Lato"/>
                </a:rPr>
                <a:t>Streamlined Teletherapy Sessions</a:t>
              </a:r>
              <a:endParaRPr b="1" sz="1300">
                <a:solidFill>
                  <a:srgbClr val="334155"/>
                </a:solidFill>
                <a:latin typeface="Lato"/>
                <a:ea typeface="Lato"/>
                <a:cs typeface="Lato"/>
                <a:sym typeface="Lato"/>
              </a:endParaRPr>
            </a:p>
            <a:p>
              <a:pPr indent="0" lvl="0" marL="0" rtl="0" algn="l">
                <a:spcBef>
                  <a:spcPts val="300"/>
                </a:spcBef>
                <a:spcAft>
                  <a:spcPts val="0"/>
                </a:spcAft>
                <a:buNone/>
              </a:pPr>
              <a:r>
                <a:rPr b="0" lang="en" sz="1100">
                  <a:solidFill>
                    <a:srgbClr val="334155"/>
                  </a:solidFill>
                  <a:latin typeface="Lato"/>
                  <a:ea typeface="Lato"/>
                  <a:cs typeface="Lato"/>
                  <a:sym typeface="Lato"/>
                </a:rPr>
                <a:t>No need to perform a payment process with the client at the end of the session.</a:t>
              </a:r>
              <a:endParaRPr b="0" sz="1100">
                <a:solidFill>
                  <a:srgbClr val="334155"/>
                </a:solidFill>
                <a:latin typeface="Lato"/>
                <a:ea typeface="Lato"/>
                <a:cs typeface="Lato"/>
                <a:sym typeface="Lato"/>
              </a:endParaRPr>
            </a:p>
          </p:txBody>
        </p:sp>
      </p:grpSp>
      <p:grpSp>
        <p:nvGrpSpPr>
          <p:cNvPr id="442" name="Google Shape;442;p52"/>
          <p:cNvGrpSpPr/>
          <p:nvPr/>
        </p:nvGrpSpPr>
        <p:grpSpPr>
          <a:xfrm>
            <a:off x="571500" y="2952750"/>
            <a:ext cx="4953000" cy="1047900"/>
            <a:chOff x="571500" y="2952750"/>
            <a:chExt cx="4953000" cy="1047900"/>
          </a:xfrm>
        </p:grpSpPr>
        <p:sp>
          <p:nvSpPr>
            <p:cNvPr id="443" name="Google Shape;443;p52"/>
            <p:cNvSpPr/>
            <p:nvPr/>
          </p:nvSpPr>
          <p:spPr>
            <a:xfrm>
              <a:off x="571500" y="2952750"/>
              <a:ext cx="4953000" cy="1047900"/>
            </a:xfrm>
            <a:prstGeom prst="roundRect">
              <a:avLst>
                <a:gd fmla="val 13636" name="adj"/>
              </a:avLst>
            </a:prstGeom>
            <a:solidFill>
              <a:srgbClr val="F0F9FF"/>
            </a:solidFill>
            <a:ln cap="flat" cmpd="sng" w="19050">
              <a:solidFill>
                <a:srgbClr val="BAE6FD"/>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444" name="Google Shape;444;p52"/>
            <p:cNvSpPr txBox="1"/>
            <p:nvPr/>
          </p:nvSpPr>
          <p:spPr>
            <a:xfrm>
              <a:off x="714375" y="3139440"/>
              <a:ext cx="476400" cy="4764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lang="en" sz="3000">
                  <a:solidFill>
                    <a:srgbClr val="0284C7"/>
                  </a:solidFill>
                  <a:latin typeface="Material Icons"/>
                  <a:ea typeface="Material Icons"/>
                  <a:cs typeface="Material Icons"/>
                  <a:sym typeface="Material Icons"/>
                </a:rPr>
                <a:t>event_busy</a:t>
              </a:r>
              <a:endParaRPr sz="3000">
                <a:solidFill>
                  <a:srgbClr val="0284C7"/>
                </a:solidFill>
                <a:latin typeface="Material Icons"/>
                <a:ea typeface="Material Icons"/>
                <a:cs typeface="Material Icons"/>
                <a:sym typeface="Material Icons"/>
              </a:endParaRPr>
            </a:p>
          </p:txBody>
        </p:sp>
        <p:sp>
          <p:nvSpPr>
            <p:cNvPr id="445" name="Google Shape;445;p52"/>
            <p:cNvSpPr txBox="1"/>
            <p:nvPr/>
          </p:nvSpPr>
          <p:spPr>
            <a:xfrm>
              <a:off x="1333500" y="2952750"/>
              <a:ext cx="4000500" cy="10479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 sz="1300">
                  <a:solidFill>
                    <a:srgbClr val="334155"/>
                  </a:solidFill>
                  <a:latin typeface="Lato"/>
                  <a:ea typeface="Lato"/>
                  <a:cs typeface="Lato"/>
                  <a:sym typeface="Lato"/>
                </a:rPr>
                <a:t>Efficient No-Show Management</a:t>
              </a:r>
              <a:endParaRPr b="1" sz="1300">
                <a:solidFill>
                  <a:srgbClr val="334155"/>
                </a:solidFill>
                <a:latin typeface="Lato"/>
                <a:ea typeface="Lato"/>
                <a:cs typeface="Lato"/>
                <a:sym typeface="Lato"/>
              </a:endParaRPr>
            </a:p>
            <a:p>
              <a:pPr indent="0" lvl="0" marL="0" rtl="0" algn="l">
                <a:spcBef>
                  <a:spcPts val="300"/>
                </a:spcBef>
                <a:spcAft>
                  <a:spcPts val="0"/>
                </a:spcAft>
                <a:buNone/>
              </a:pPr>
              <a:r>
                <a:rPr b="0" lang="en" sz="1100">
                  <a:solidFill>
                    <a:srgbClr val="334155"/>
                  </a:solidFill>
                  <a:latin typeface="Lato"/>
                  <a:ea typeface="Lato"/>
                  <a:cs typeface="Lato"/>
                  <a:sym typeface="Lato"/>
                </a:rPr>
                <a:t>Makes it easy to charge for no-shows or late cancellations.</a:t>
              </a:r>
              <a:endParaRPr b="0" sz="1100">
                <a:solidFill>
                  <a:srgbClr val="334155"/>
                </a:solidFill>
                <a:latin typeface="Lato"/>
                <a:ea typeface="Lato"/>
                <a:cs typeface="Lato"/>
                <a:sym typeface="Lato"/>
              </a:endParaRPr>
            </a:p>
          </p:txBody>
        </p:sp>
      </p:grpSp>
      <p:sp>
        <p:nvSpPr>
          <p:cNvPr id="446" name="Google Shape;446;p52"/>
          <p:cNvSpPr txBox="1"/>
          <p:nvPr/>
        </p:nvSpPr>
        <p:spPr>
          <a:xfrm>
            <a:off x="571500" y="4762500"/>
            <a:ext cx="5715000" cy="381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t/>
            </a:r>
            <a:endParaRPr b="0" sz="1400">
              <a:solidFill>
                <a:srgbClr val="007B8F"/>
              </a:solidFill>
              <a:latin typeface="Lato"/>
              <a:ea typeface="Lato"/>
              <a:cs typeface="Lato"/>
              <a:sym typeface="Lato"/>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0" name="Shape 450"/>
        <p:cNvGrpSpPr/>
        <p:nvPr/>
      </p:nvGrpSpPr>
      <p:grpSpPr>
        <a:xfrm>
          <a:off x="0" y="0"/>
          <a:ext cx="0" cy="0"/>
          <a:chOff x="0" y="0"/>
          <a:chExt cx="0" cy="0"/>
        </a:xfrm>
      </p:grpSpPr>
      <p:pic>
        <p:nvPicPr>
          <p:cNvPr descr="paint_transparent1.png" id="451" name="Google Shape;451;p53"/>
          <p:cNvPicPr preferRelativeResize="0"/>
          <p:nvPr/>
        </p:nvPicPr>
        <p:blipFill>
          <a:blip r:embed="rId3">
            <a:alphaModFix/>
          </a:blip>
          <a:stretch>
            <a:fillRect/>
          </a:stretch>
        </p:blipFill>
        <p:spPr>
          <a:xfrm>
            <a:off x="0" y="0"/>
            <a:ext cx="9144000" cy="5143500"/>
          </a:xfrm>
          <a:prstGeom prst="rect">
            <a:avLst/>
          </a:prstGeom>
          <a:noFill/>
          <a:ln>
            <a:noFill/>
          </a:ln>
        </p:spPr>
      </p:pic>
      <p:pic>
        <p:nvPicPr>
          <p:cNvPr id="452" name="Google Shape;452;p53"/>
          <p:cNvPicPr preferRelativeResize="0"/>
          <p:nvPr/>
        </p:nvPicPr>
        <p:blipFill rotWithShape="1">
          <a:blip r:embed="rId4">
            <a:alphaModFix/>
          </a:blip>
          <a:srcRect b="30299" l="0" r="0" t="0"/>
          <a:stretch/>
        </p:blipFill>
        <p:spPr>
          <a:xfrm>
            <a:off x="7740101" y="3662972"/>
            <a:ext cx="1326900" cy="1010700"/>
          </a:xfrm>
          <a:prstGeom prst="rect">
            <a:avLst/>
          </a:prstGeom>
          <a:noFill/>
          <a:ln>
            <a:noFill/>
          </a:ln>
        </p:spPr>
      </p:pic>
      <p:grpSp>
        <p:nvGrpSpPr>
          <p:cNvPr id="453" name="Google Shape;453;p53"/>
          <p:cNvGrpSpPr/>
          <p:nvPr/>
        </p:nvGrpSpPr>
        <p:grpSpPr>
          <a:xfrm>
            <a:off x="571500" y="571500"/>
            <a:ext cx="4762500" cy="762000"/>
            <a:chOff x="571500" y="571500"/>
            <a:chExt cx="4762500" cy="762000"/>
          </a:xfrm>
        </p:grpSpPr>
        <p:sp>
          <p:nvSpPr>
            <p:cNvPr id="454" name="Google Shape;454;p53"/>
            <p:cNvSpPr/>
            <p:nvPr/>
          </p:nvSpPr>
          <p:spPr>
            <a:xfrm>
              <a:off x="571500" y="571500"/>
              <a:ext cx="4762500" cy="762000"/>
            </a:xfrm>
            <a:prstGeom prst="roundRect">
              <a:avLst>
                <a:gd fmla="val 12500" name="adj"/>
              </a:avLst>
            </a:prstGeom>
            <a:solidFill>
              <a:srgbClr val="00BCD4"/>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455" name="Google Shape;455;p53"/>
            <p:cNvSpPr txBox="1"/>
            <p:nvPr/>
          </p:nvSpPr>
          <p:spPr>
            <a:xfrm>
              <a:off x="571500" y="571500"/>
              <a:ext cx="4762500" cy="762000"/>
            </a:xfrm>
            <a:prstGeom prst="rect">
              <a:avLst/>
            </a:prstGeom>
            <a:solidFill>
              <a:srgbClr val="000000">
                <a:alpha val="0"/>
              </a:srgbClr>
            </a:solidFill>
            <a:ln>
              <a:noFill/>
            </a:ln>
          </p:spPr>
          <p:txBody>
            <a:bodyPr anchorCtr="0" anchor="ctr" bIns="0" lIns="190500" spcFirstLastPara="1" rIns="0" wrap="square" tIns="0">
              <a:noAutofit/>
            </a:bodyPr>
            <a:lstStyle/>
            <a:p>
              <a:pPr indent="0" lvl="0" marL="0" rtl="0" algn="l">
                <a:spcBef>
                  <a:spcPts val="0"/>
                </a:spcBef>
                <a:spcAft>
                  <a:spcPts val="0"/>
                </a:spcAft>
                <a:buNone/>
              </a:pPr>
              <a:r>
                <a:rPr b="1" lang="en" sz="2400">
                  <a:solidFill>
                    <a:srgbClr val="FFFFFF"/>
                  </a:solidFill>
                  <a:latin typeface="Lato"/>
                  <a:ea typeface="Lato"/>
                  <a:cs typeface="Lato"/>
                  <a:sym typeface="Lato"/>
                </a:rPr>
                <a:t>Key Takeaways</a:t>
              </a:r>
              <a:endParaRPr b="1" sz="2400">
                <a:solidFill>
                  <a:srgbClr val="FFFFFF"/>
                </a:solidFill>
                <a:latin typeface="Lato"/>
                <a:ea typeface="Lato"/>
                <a:cs typeface="Lato"/>
                <a:sym typeface="Lato"/>
              </a:endParaRPr>
            </a:p>
          </p:txBody>
        </p:sp>
      </p:grpSp>
      <p:sp>
        <p:nvSpPr>
          <p:cNvPr id="456" name="Google Shape;456;p53"/>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grpSp>
        <p:nvGrpSpPr>
          <p:cNvPr id="457" name="Google Shape;457;p53"/>
          <p:cNvGrpSpPr/>
          <p:nvPr/>
        </p:nvGrpSpPr>
        <p:grpSpPr>
          <a:xfrm>
            <a:off x="571500" y="1524000"/>
            <a:ext cx="4953000" cy="2476500"/>
            <a:chOff x="571500" y="1524000"/>
            <a:chExt cx="4953000" cy="2476500"/>
          </a:xfrm>
        </p:grpSpPr>
        <p:sp>
          <p:nvSpPr>
            <p:cNvPr id="458" name="Google Shape;458;p53"/>
            <p:cNvSpPr/>
            <p:nvPr/>
          </p:nvSpPr>
          <p:spPr>
            <a:xfrm>
              <a:off x="571500" y="1524000"/>
              <a:ext cx="4953000" cy="2476500"/>
            </a:xfrm>
            <a:prstGeom prst="roundRect">
              <a:avLst>
                <a:gd fmla="val 5769" name="adj"/>
              </a:avLst>
            </a:prstGeom>
            <a:solidFill>
              <a:srgbClr val="F0F9FF"/>
            </a:solidFill>
            <a:ln cap="flat" cmpd="sng" w="19050">
              <a:solidFill>
                <a:srgbClr val="BAE6FD"/>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459" name="Google Shape;459;p53"/>
            <p:cNvSpPr txBox="1"/>
            <p:nvPr/>
          </p:nvSpPr>
          <p:spPr>
            <a:xfrm>
              <a:off x="762000" y="1849755"/>
              <a:ext cx="476400" cy="4764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ctr">
                <a:spcBef>
                  <a:spcPts val="0"/>
                </a:spcBef>
                <a:spcAft>
                  <a:spcPts val="0"/>
                </a:spcAft>
                <a:buNone/>
              </a:pPr>
              <a:r>
                <a:rPr b="0" lang="en" sz="3000">
                  <a:solidFill>
                    <a:srgbClr val="0284C7"/>
                  </a:solidFill>
                  <a:latin typeface="Material Icons"/>
                  <a:ea typeface="Material Icons"/>
                  <a:cs typeface="Material Icons"/>
                  <a:sym typeface="Material Icons"/>
                </a:rPr>
                <a:t>assignment_turned_in</a:t>
              </a:r>
              <a:endParaRPr b="0" sz="3000">
                <a:solidFill>
                  <a:srgbClr val="0284C7"/>
                </a:solidFill>
                <a:latin typeface="Material Icons"/>
                <a:ea typeface="Material Icons"/>
                <a:cs typeface="Material Icons"/>
                <a:sym typeface="Material Icons"/>
              </a:endParaRPr>
            </a:p>
          </p:txBody>
        </p:sp>
        <p:sp>
          <p:nvSpPr>
            <p:cNvPr id="460" name="Google Shape;460;p53"/>
            <p:cNvSpPr txBox="1"/>
            <p:nvPr/>
          </p:nvSpPr>
          <p:spPr>
            <a:xfrm>
              <a:off x="1333500" y="1524000"/>
              <a:ext cx="4000500" cy="24765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rPr b="1" lang="en" sz="1400">
                  <a:solidFill>
                    <a:srgbClr val="334155"/>
                  </a:solidFill>
                  <a:latin typeface="Lato"/>
                  <a:ea typeface="Lato"/>
                  <a:cs typeface="Lato"/>
                  <a:sym typeface="Lato"/>
                </a:rPr>
                <a:t>Client Portal (Therapy Appointment)</a:t>
              </a:r>
              <a:endParaRPr b="1" sz="1400">
                <a:solidFill>
                  <a:srgbClr val="334155"/>
                </a:solidFill>
                <a:latin typeface="Lato"/>
                <a:ea typeface="Lato"/>
                <a:cs typeface="Lato"/>
                <a:sym typeface="Lato"/>
              </a:endParaRPr>
            </a:p>
            <a:p>
              <a:pPr indent="0" lvl="0" marL="0" rtl="0" algn="l">
                <a:spcBef>
                  <a:spcPts val="600"/>
                </a:spcBef>
                <a:spcAft>
                  <a:spcPts val="0"/>
                </a:spcAft>
                <a:buNone/>
              </a:pPr>
              <a:r>
                <a:rPr b="1" lang="en" sz="1100">
                  <a:solidFill>
                    <a:srgbClr val="334155"/>
                  </a:solidFill>
                  <a:latin typeface="Lato"/>
                  <a:ea typeface="Lato"/>
                  <a:cs typeface="Lato"/>
                  <a:sym typeface="Lato"/>
                </a:rPr>
                <a:t>Pay inside the portal:</a:t>
              </a:r>
              <a:r>
                <a:rPr b="0" lang="en" sz="1100">
                  <a:solidFill>
                    <a:srgbClr val="334155"/>
                  </a:solidFill>
                  <a:latin typeface="Lato"/>
                  <a:ea typeface="Lato"/>
                  <a:cs typeface="Lato"/>
                  <a:sym typeface="Lato"/>
                </a:rPr>
                <a:t> Clients can securely process payments directly through the TA system.</a:t>
              </a:r>
              <a:endParaRPr b="1" sz="1100">
                <a:solidFill>
                  <a:srgbClr val="334155"/>
                </a:solidFill>
                <a:latin typeface="Lato"/>
                <a:ea typeface="Lato"/>
                <a:cs typeface="Lato"/>
                <a:sym typeface="Lato"/>
              </a:endParaRPr>
            </a:p>
            <a:p>
              <a:pPr indent="0" lvl="0" marL="0" rtl="0" algn="l">
                <a:spcBef>
                  <a:spcPts val="900"/>
                </a:spcBef>
                <a:spcAft>
                  <a:spcPts val="0"/>
                </a:spcAft>
                <a:buNone/>
              </a:pPr>
              <a:r>
                <a:rPr b="1" lang="en" sz="1100">
                  <a:solidFill>
                    <a:srgbClr val="334155"/>
                  </a:solidFill>
                  <a:latin typeface="Lato"/>
                  <a:ea typeface="Lato"/>
                  <a:cs typeface="Lato"/>
                  <a:sym typeface="Lato"/>
                </a:rPr>
                <a:t>Card Authorization Compliance:</a:t>
              </a:r>
              <a:endParaRPr b="1" sz="1100">
                <a:solidFill>
                  <a:srgbClr val="334155"/>
                </a:solidFill>
                <a:latin typeface="Lato"/>
                <a:ea typeface="Lato"/>
                <a:cs typeface="Lato"/>
                <a:sym typeface="Lato"/>
              </a:endParaRPr>
            </a:p>
            <a:p>
              <a:pPr indent="-298450" lvl="0" marL="457200" rtl="0" algn="l">
                <a:spcBef>
                  <a:spcPts val="600"/>
                </a:spcBef>
                <a:spcAft>
                  <a:spcPts val="0"/>
                </a:spcAft>
                <a:buClr>
                  <a:srgbClr val="334155"/>
                </a:buClr>
                <a:buSzPts val="1100"/>
                <a:buFont typeface="Lato"/>
                <a:buChar char="●"/>
              </a:pPr>
              <a:r>
                <a:rPr b="0" lang="en" sz="1100">
                  <a:solidFill>
                    <a:srgbClr val="334155"/>
                  </a:solidFill>
                  <a:latin typeface="Lato"/>
                  <a:ea typeface="Lato"/>
                  <a:cs typeface="Lato"/>
                  <a:sym typeface="Lato"/>
                </a:rPr>
                <a:t>Ensure an updated credit card authorization form is in the TA document section.</a:t>
              </a:r>
              <a:endParaRPr b="0" sz="1100">
                <a:solidFill>
                  <a:srgbClr val="334155"/>
                </a:solidFill>
                <a:latin typeface="Lato"/>
                <a:ea typeface="Lato"/>
                <a:cs typeface="Lato"/>
                <a:sym typeface="Lato"/>
              </a:endParaRPr>
            </a:p>
            <a:p>
              <a:pPr indent="-298450" lvl="0" marL="457200" rtl="0" algn="l">
                <a:spcBef>
                  <a:spcPts val="600"/>
                </a:spcBef>
                <a:spcAft>
                  <a:spcPts val="0"/>
                </a:spcAft>
                <a:buClr>
                  <a:srgbClr val="334155"/>
                </a:buClr>
                <a:buSzPts val="1100"/>
                <a:buFont typeface="Lato"/>
                <a:buChar char="●"/>
              </a:pPr>
              <a:r>
                <a:rPr b="0" lang="en" sz="1100">
                  <a:solidFill>
                    <a:srgbClr val="334155"/>
                  </a:solidFill>
                  <a:latin typeface="Lato"/>
                  <a:ea typeface="Lato"/>
                  <a:cs typeface="Lato"/>
                  <a:sym typeface="Lato"/>
                </a:rPr>
                <a:t>The Billing Department can </a:t>
              </a:r>
              <a:r>
                <a:rPr b="1" lang="en" sz="1100">
                  <a:solidFill>
                    <a:srgbClr val="334155"/>
                  </a:solidFill>
                  <a:latin typeface="Lato"/>
                  <a:ea typeface="Lato"/>
                  <a:cs typeface="Lato"/>
                  <a:sym typeface="Lato"/>
                </a:rPr>
                <a:t>only</a:t>
              </a:r>
              <a:r>
                <a:rPr b="0" lang="en" sz="1100">
                  <a:solidFill>
                    <a:srgbClr val="334155"/>
                  </a:solidFill>
                  <a:latin typeface="Lato"/>
                  <a:ea typeface="Lato"/>
                  <a:cs typeface="Lato"/>
                  <a:sym typeface="Lato"/>
                </a:rPr>
                <a:t> charge cards in absentia with a signed form on file.</a:t>
              </a:r>
              <a:endParaRPr b="0" sz="1100">
                <a:solidFill>
                  <a:srgbClr val="334155"/>
                </a:solidFill>
                <a:latin typeface="Lato"/>
                <a:ea typeface="Lato"/>
                <a:cs typeface="Lato"/>
                <a:sym typeface="Lato"/>
              </a:endParaRPr>
            </a:p>
          </p:txBody>
        </p:sp>
      </p:grpSp>
      <p:sp>
        <p:nvSpPr>
          <p:cNvPr id="461" name="Google Shape;461;p53"/>
          <p:cNvSpPr txBox="1"/>
          <p:nvPr/>
        </p:nvSpPr>
        <p:spPr>
          <a:xfrm>
            <a:off x="571500" y="4762500"/>
            <a:ext cx="5715000" cy="3810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b="0" sz="1400">
              <a:solidFill>
                <a:srgbClr val="007B8F"/>
              </a:solidFill>
              <a:latin typeface="Lato"/>
              <a:ea typeface="Lato"/>
              <a:cs typeface="Lato"/>
              <a:sym typeface="Lato"/>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65" name="Shape 465"/>
        <p:cNvGrpSpPr/>
        <p:nvPr/>
      </p:nvGrpSpPr>
      <p:grpSpPr>
        <a:xfrm>
          <a:off x="0" y="0"/>
          <a:ext cx="0" cy="0"/>
          <a:chOff x="0" y="0"/>
          <a:chExt cx="0" cy="0"/>
        </a:xfrm>
      </p:grpSpPr>
      <p:pic>
        <p:nvPicPr>
          <p:cNvPr id="466" name="Google Shape;466;p54"/>
          <p:cNvPicPr preferRelativeResize="0"/>
          <p:nvPr/>
        </p:nvPicPr>
        <p:blipFill rotWithShape="1">
          <a:blip r:embed="rId4">
            <a:alphaModFix/>
          </a:blip>
          <a:srcRect b="0" l="0" r="0" t="0"/>
          <a:stretch/>
        </p:blipFill>
        <p:spPr>
          <a:xfrm>
            <a:off x="0" y="0"/>
            <a:ext cx="9144000" cy="5143500"/>
          </a:xfrm>
          <a:prstGeom prst="rect">
            <a:avLst/>
          </a:prstGeom>
          <a:noFill/>
          <a:ln>
            <a:noFill/>
          </a:ln>
        </p:spPr>
      </p:pic>
      <p:pic>
        <p:nvPicPr>
          <p:cNvPr id="467" name="Google Shape;467;p54"/>
          <p:cNvPicPr preferRelativeResize="0"/>
          <p:nvPr/>
        </p:nvPicPr>
        <p:blipFill rotWithShape="1">
          <a:blip r:embed="rId5">
            <a:alphaModFix/>
          </a:blip>
          <a:srcRect b="0" l="0" r="0" t="0"/>
          <a:stretch/>
        </p:blipFill>
        <p:spPr>
          <a:xfrm>
            <a:off x="7740101" y="3662972"/>
            <a:ext cx="1326900" cy="1449900"/>
          </a:xfrm>
          <a:prstGeom prst="rect">
            <a:avLst/>
          </a:prstGeom>
          <a:noFill/>
          <a:ln>
            <a:noFill/>
          </a:ln>
        </p:spPr>
      </p:pic>
      <p:sp>
        <p:nvSpPr>
          <p:cNvPr id="468" name="Google Shape;468;p54"/>
          <p:cNvSpPr txBox="1"/>
          <p:nvPr/>
        </p:nvSpPr>
        <p:spPr>
          <a:xfrm>
            <a:off x="762000" y="1333500"/>
            <a:ext cx="5334000" cy="24765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0" lang="en" sz="2000">
                <a:solidFill>
                  <a:srgbClr val="00838F"/>
                </a:solidFill>
                <a:latin typeface="Lato Light"/>
                <a:ea typeface="Lato Light"/>
                <a:cs typeface="Lato Light"/>
                <a:sym typeface="Lato Light"/>
              </a:rPr>
              <a:t>SECTION </a:t>
            </a:r>
            <a:r>
              <a:rPr lang="en" sz="2000">
                <a:solidFill>
                  <a:srgbClr val="00838F"/>
                </a:solidFill>
                <a:latin typeface="Lato Light"/>
                <a:ea typeface="Lato Light"/>
                <a:cs typeface="Lato Light"/>
                <a:sym typeface="Lato Light"/>
              </a:rPr>
              <a:t>3</a:t>
            </a:r>
            <a:endParaRPr b="0" sz="2000">
              <a:solidFill>
                <a:srgbClr val="00838F"/>
              </a:solidFill>
              <a:latin typeface="Lato Light"/>
              <a:ea typeface="Lato Light"/>
              <a:cs typeface="Lato Light"/>
              <a:sym typeface="Lato Light"/>
            </a:endParaRPr>
          </a:p>
          <a:p>
            <a:pPr indent="0" lvl="0" marL="0" rtl="0" algn="l">
              <a:spcBef>
                <a:spcPts val="750"/>
              </a:spcBef>
              <a:spcAft>
                <a:spcPts val="0"/>
              </a:spcAft>
              <a:buNone/>
            </a:pPr>
            <a:r>
              <a:rPr b="1" lang="en" sz="3800">
                <a:solidFill>
                  <a:srgbClr val="1A1A1A"/>
                </a:solidFill>
                <a:latin typeface="Lato"/>
                <a:ea typeface="Lato"/>
                <a:cs typeface="Lato"/>
                <a:sym typeface="Lato"/>
              </a:rPr>
              <a:t>HIPAA Security Compliance in Mental Health</a:t>
            </a:r>
            <a:endParaRPr b="1" sz="3800">
              <a:solidFill>
                <a:srgbClr val="1A1A1A"/>
              </a:solidFill>
              <a:latin typeface="Lato"/>
              <a:ea typeface="Lato"/>
              <a:cs typeface="Lato"/>
              <a:sym typeface="Lato"/>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2" name="Shape 472"/>
        <p:cNvGrpSpPr/>
        <p:nvPr/>
      </p:nvGrpSpPr>
      <p:grpSpPr>
        <a:xfrm>
          <a:off x="0" y="0"/>
          <a:ext cx="0" cy="0"/>
          <a:chOff x="0" y="0"/>
          <a:chExt cx="0" cy="0"/>
        </a:xfrm>
      </p:grpSpPr>
      <p:pic>
        <p:nvPicPr>
          <p:cNvPr descr="redesign slide" id="473" name="Google Shape;473;p55"/>
          <p:cNvPicPr preferRelativeResize="0"/>
          <p:nvPr/>
        </p:nvPicPr>
        <p:blipFill>
          <a:blip r:embed="rId3">
            <a:alphaModFix/>
          </a:blip>
          <a:stretch>
            <a:fillRect/>
          </a:stretch>
        </p:blipFill>
        <p:spPr>
          <a:xfrm>
            <a:off x="-35700" y="0"/>
            <a:ext cx="9210675" cy="51435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7" name="Shape 477"/>
        <p:cNvGrpSpPr/>
        <p:nvPr/>
      </p:nvGrpSpPr>
      <p:grpSpPr>
        <a:xfrm>
          <a:off x="0" y="0"/>
          <a:ext cx="0" cy="0"/>
          <a:chOff x="0" y="0"/>
          <a:chExt cx="0" cy="0"/>
        </a:xfrm>
      </p:grpSpPr>
      <p:pic>
        <p:nvPicPr>
          <p:cNvPr descr="redesign slide" id="478" name="Google Shape;478;p56"/>
          <p:cNvPicPr preferRelativeResize="0"/>
          <p:nvPr/>
        </p:nvPicPr>
        <p:blipFill>
          <a:blip r:embed="rId3">
            <a:alphaModFix/>
          </a:blip>
          <a:stretch>
            <a:fillRect/>
          </a:stretch>
        </p:blipFill>
        <p:spPr>
          <a:xfrm>
            <a:off x="-35700" y="0"/>
            <a:ext cx="9210675" cy="51435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2" name="Shape 482"/>
        <p:cNvGrpSpPr/>
        <p:nvPr/>
      </p:nvGrpSpPr>
      <p:grpSpPr>
        <a:xfrm>
          <a:off x="0" y="0"/>
          <a:ext cx="0" cy="0"/>
          <a:chOff x="0" y="0"/>
          <a:chExt cx="0" cy="0"/>
        </a:xfrm>
      </p:grpSpPr>
      <p:pic>
        <p:nvPicPr>
          <p:cNvPr descr="redesign the slide" id="483" name="Google Shape;483;p57"/>
          <p:cNvPicPr preferRelativeResize="0"/>
          <p:nvPr/>
        </p:nvPicPr>
        <p:blipFill>
          <a:blip r:embed="rId3">
            <a:alphaModFix/>
          </a:blip>
          <a:stretch>
            <a:fillRect/>
          </a:stretch>
        </p:blipFill>
        <p:spPr>
          <a:xfrm>
            <a:off x="-35700" y="0"/>
            <a:ext cx="9210675" cy="51435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7" name="Shape 487"/>
        <p:cNvGrpSpPr/>
        <p:nvPr/>
      </p:nvGrpSpPr>
      <p:grpSpPr>
        <a:xfrm>
          <a:off x="0" y="0"/>
          <a:ext cx="0" cy="0"/>
          <a:chOff x="0" y="0"/>
          <a:chExt cx="0" cy="0"/>
        </a:xfrm>
      </p:grpSpPr>
      <p:pic>
        <p:nvPicPr>
          <p:cNvPr descr="take out the numbers" id="488" name="Google Shape;488;p58"/>
          <p:cNvPicPr preferRelativeResize="0"/>
          <p:nvPr/>
        </p:nvPicPr>
        <p:blipFill>
          <a:blip r:embed="rId3">
            <a:alphaModFix/>
          </a:blip>
          <a:stretch>
            <a:fillRect/>
          </a:stretch>
        </p:blipFill>
        <p:spPr>
          <a:xfrm>
            <a:off x="-35700" y="0"/>
            <a:ext cx="9210675" cy="51435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2" name="Shape 492"/>
        <p:cNvGrpSpPr/>
        <p:nvPr/>
      </p:nvGrpSpPr>
      <p:grpSpPr>
        <a:xfrm>
          <a:off x="0" y="0"/>
          <a:ext cx="0" cy="0"/>
          <a:chOff x="0" y="0"/>
          <a:chExt cx="0" cy="0"/>
        </a:xfrm>
      </p:grpSpPr>
      <p:pic>
        <p:nvPicPr>
          <p:cNvPr descr="redesign the slide" id="493" name="Google Shape;493;p59"/>
          <p:cNvPicPr preferRelativeResize="0"/>
          <p:nvPr/>
        </p:nvPicPr>
        <p:blipFill>
          <a:blip r:embed="rId3">
            <a:alphaModFix/>
          </a:blip>
          <a:stretch>
            <a:fillRect/>
          </a:stretch>
        </p:blipFill>
        <p:spPr>
          <a:xfrm>
            <a:off x="-35700" y="0"/>
            <a:ext cx="9210675" cy="51435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7" name="Shape 497"/>
        <p:cNvGrpSpPr/>
        <p:nvPr/>
      </p:nvGrpSpPr>
      <p:grpSpPr>
        <a:xfrm>
          <a:off x="0" y="0"/>
          <a:ext cx="0" cy="0"/>
          <a:chOff x="0" y="0"/>
          <a:chExt cx="0" cy="0"/>
        </a:xfrm>
      </p:grpSpPr>
      <p:sp>
        <p:nvSpPr>
          <p:cNvPr id="498" name="Google Shape;498;p60"/>
          <p:cNvSpPr txBox="1"/>
          <p:nvPr>
            <p:ph type="title"/>
          </p:nvPr>
        </p:nvSpPr>
        <p:spPr>
          <a:xfrm>
            <a:off x="457200" y="1348975"/>
            <a:ext cx="5511300" cy="8574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4200">
                <a:latin typeface="Times New Roman"/>
                <a:ea typeface="Times New Roman"/>
                <a:cs typeface="Times New Roman"/>
                <a:sym typeface="Times New Roman"/>
              </a:rPr>
              <a:t>If You Experience a HIPAA Breach</a:t>
            </a:r>
            <a:endParaRPr sz="4200">
              <a:latin typeface="Times New Roman"/>
              <a:ea typeface="Times New Roman"/>
              <a:cs typeface="Times New Roman"/>
              <a:sym typeface="Times New Roman"/>
            </a:endParaRPr>
          </a:p>
        </p:txBody>
      </p:sp>
      <p:sp>
        <p:nvSpPr>
          <p:cNvPr id="499" name="Google Shape;499;p60"/>
          <p:cNvSpPr txBox="1"/>
          <p:nvPr>
            <p:ph idx="1" type="body"/>
          </p:nvPr>
        </p:nvSpPr>
        <p:spPr>
          <a:xfrm>
            <a:off x="457200" y="2244400"/>
            <a:ext cx="6067800" cy="20646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lang="en">
                <a:latin typeface="Times New Roman"/>
                <a:ea typeface="Times New Roman"/>
                <a:cs typeface="Times New Roman"/>
                <a:sym typeface="Times New Roman"/>
              </a:rPr>
              <a:t>In the event of a HIPAA breach, please ensure that the practice manager is promptly informed.</a:t>
            </a:r>
            <a:endParaRPr>
              <a:latin typeface="Times New Roman"/>
              <a:ea typeface="Times New Roman"/>
              <a:cs typeface="Times New Roman"/>
              <a:sym typeface="Times New Roman"/>
            </a:endParaRPr>
          </a:p>
        </p:txBody>
      </p:sp>
      <p:sp>
        <p:nvSpPr>
          <p:cNvPr id="500" name="Google Shape;500;p60"/>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4" name="Shape 504"/>
        <p:cNvGrpSpPr/>
        <p:nvPr/>
      </p:nvGrpSpPr>
      <p:grpSpPr>
        <a:xfrm>
          <a:off x="0" y="0"/>
          <a:ext cx="0" cy="0"/>
          <a:chOff x="0" y="0"/>
          <a:chExt cx="0" cy="0"/>
        </a:xfrm>
      </p:grpSpPr>
      <p:sp>
        <p:nvSpPr>
          <p:cNvPr id="505" name="Google Shape;505;p61"/>
          <p:cNvSpPr txBox="1"/>
          <p:nvPr>
            <p:ph type="ctrTitle"/>
          </p:nvPr>
        </p:nvSpPr>
        <p:spPr>
          <a:xfrm>
            <a:off x="3208125" y="2545075"/>
            <a:ext cx="5128200" cy="1902000"/>
          </a:xfrm>
          <a:prstGeom prst="rect">
            <a:avLst/>
          </a:prstGeom>
        </p:spPr>
        <p:txBody>
          <a:bodyPr anchorCtr="0" anchor="b" bIns="91425" lIns="91425" spcFirstLastPara="1" rIns="91425" wrap="square" tIns="91425">
            <a:noAutofit/>
          </a:bodyPr>
          <a:lstStyle/>
          <a:p>
            <a:pPr indent="0" lvl="0" marL="0" rtl="0" algn="r">
              <a:spcBef>
                <a:spcPts val="0"/>
              </a:spcBef>
              <a:spcAft>
                <a:spcPts val="0"/>
              </a:spcAft>
              <a:buNone/>
            </a:pPr>
            <a:r>
              <a:rPr lang="en"/>
              <a:t>Section 4: </a:t>
            </a:r>
            <a:r>
              <a:rPr lang="en"/>
              <a:t>Telemental Health I: An Orientation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35"/>
          <p:cNvSpPr txBox="1"/>
          <p:nvPr>
            <p:ph type="title"/>
          </p:nvPr>
        </p:nvSpPr>
        <p:spPr>
          <a:xfrm>
            <a:off x="457200" y="434575"/>
            <a:ext cx="5511300" cy="8574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b="1" lang="en" sz="2700">
                <a:latin typeface="Lato"/>
                <a:ea typeface="Lato"/>
                <a:cs typeface="Lato"/>
                <a:sym typeface="Lato"/>
              </a:rPr>
              <a:t>Statement of conflict, competing interest, or commercial support</a:t>
            </a:r>
            <a:endParaRPr b="1" sz="2700">
              <a:latin typeface="Lato"/>
              <a:ea typeface="Lato"/>
              <a:cs typeface="Lato"/>
              <a:sym typeface="Lato"/>
            </a:endParaRPr>
          </a:p>
        </p:txBody>
      </p:sp>
      <p:sp>
        <p:nvSpPr>
          <p:cNvPr id="153" name="Google Shape;153;p35"/>
          <p:cNvSpPr txBox="1"/>
          <p:nvPr>
            <p:ph idx="1" type="body"/>
          </p:nvPr>
        </p:nvSpPr>
        <p:spPr>
          <a:xfrm>
            <a:off x="457200" y="1297425"/>
            <a:ext cx="5484000" cy="2637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800">
                <a:solidFill>
                  <a:schemeClr val="dk1"/>
                </a:solidFill>
              </a:rPr>
              <a:t>There are no conflict of interest or competing interest in this presentation that we are aware of. </a:t>
            </a:r>
            <a:endParaRPr sz="1800">
              <a:solidFill>
                <a:schemeClr val="dk1"/>
              </a:solidFill>
            </a:endParaRPr>
          </a:p>
          <a:p>
            <a:pPr indent="0" lvl="0" marL="0" rtl="0" algn="l">
              <a:spcBef>
                <a:spcPts val="0"/>
              </a:spcBef>
              <a:spcAft>
                <a:spcPts val="0"/>
              </a:spcAft>
              <a:buClr>
                <a:schemeClr val="dk1"/>
              </a:buClr>
              <a:buSzPts val="1100"/>
              <a:buFont typeface="Arial"/>
              <a:buNone/>
            </a:pPr>
            <a:r>
              <a:t/>
            </a:r>
            <a:endParaRPr sz="1800">
              <a:solidFill>
                <a:schemeClr val="dk1"/>
              </a:solidFill>
            </a:endParaRPr>
          </a:p>
          <a:p>
            <a:pPr indent="0" lvl="0" marL="0" rtl="0" algn="l">
              <a:spcBef>
                <a:spcPts val="0"/>
              </a:spcBef>
              <a:spcAft>
                <a:spcPts val="0"/>
              </a:spcAft>
              <a:buClr>
                <a:schemeClr val="dk1"/>
              </a:buClr>
              <a:buSzPts val="1100"/>
              <a:buFont typeface="Arial"/>
              <a:buNone/>
            </a:pPr>
            <a:r>
              <a:rPr lang="en" sz="1800">
                <a:solidFill>
                  <a:schemeClr val="dk1"/>
                </a:solidFill>
              </a:rPr>
              <a:t>Commercial Support: </a:t>
            </a:r>
            <a:r>
              <a:rPr b="1" lang="en" sz="1800">
                <a:solidFill>
                  <a:schemeClr val="dk1"/>
                </a:solidFill>
                <a:latin typeface="Lato"/>
                <a:ea typeface="Lato"/>
                <a:cs typeface="Lato"/>
                <a:sym typeface="Lato"/>
              </a:rPr>
              <a:t>Brave Play Kit</a:t>
            </a:r>
            <a:r>
              <a:rPr lang="en" sz="1800">
                <a:solidFill>
                  <a:schemeClr val="dk1"/>
                </a:solidFill>
              </a:rPr>
              <a:t> used in two activities is a product of Brave Play a division of Garrett Counseling. </a:t>
            </a:r>
            <a:endParaRPr sz="1800">
              <a:solidFill>
                <a:schemeClr val="dk1"/>
              </a:solidFill>
            </a:endParaRPr>
          </a:p>
          <a:p>
            <a:pPr indent="0" lvl="0" marL="0" rtl="0" algn="l">
              <a:spcBef>
                <a:spcPts val="0"/>
              </a:spcBef>
              <a:spcAft>
                <a:spcPts val="0"/>
              </a:spcAft>
              <a:buClr>
                <a:schemeClr val="dk1"/>
              </a:buClr>
              <a:buSzPts val="1100"/>
              <a:buFont typeface="Arial"/>
              <a:buNone/>
            </a:pPr>
            <a:r>
              <a:t/>
            </a:r>
            <a:endParaRPr sz="1800">
              <a:solidFill>
                <a:schemeClr val="dk1"/>
              </a:solidFill>
            </a:endParaRPr>
          </a:p>
          <a:p>
            <a:pPr indent="0" lvl="0" marL="0" rtl="0" algn="l">
              <a:spcBef>
                <a:spcPts val="0"/>
              </a:spcBef>
              <a:spcAft>
                <a:spcPts val="0"/>
              </a:spcAft>
              <a:buClr>
                <a:schemeClr val="dk1"/>
              </a:buClr>
              <a:buSzPts val="1100"/>
              <a:buFont typeface="Arial"/>
              <a:buNone/>
            </a:pPr>
            <a:r>
              <a:t/>
            </a:r>
            <a:endParaRPr sz="1800">
              <a:solidFill>
                <a:schemeClr val="dk1"/>
              </a:solidFill>
            </a:endParaRPr>
          </a:p>
          <a:p>
            <a:pPr indent="0" lvl="0" marL="0" rtl="0" algn="l">
              <a:spcBef>
                <a:spcPts val="0"/>
              </a:spcBef>
              <a:spcAft>
                <a:spcPts val="0"/>
              </a:spcAft>
              <a:buClr>
                <a:schemeClr val="dk1"/>
              </a:buClr>
              <a:buSzPts val="1100"/>
              <a:buFont typeface="Arial"/>
              <a:buNone/>
            </a:pPr>
            <a:r>
              <a:t/>
            </a:r>
            <a:endParaRPr sz="1800">
              <a:solidFill>
                <a:schemeClr val="dk1"/>
              </a:solidFill>
            </a:endParaRPr>
          </a:p>
        </p:txBody>
      </p:sp>
      <p:sp>
        <p:nvSpPr>
          <p:cNvPr id="154" name="Google Shape;154;p35"/>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155" name="Google Shape;155;p35"/>
          <p:cNvPicPr preferRelativeResize="0"/>
          <p:nvPr/>
        </p:nvPicPr>
        <p:blipFill>
          <a:blip r:embed="rId3">
            <a:alphaModFix/>
          </a:blip>
          <a:stretch>
            <a:fillRect/>
          </a:stretch>
        </p:blipFill>
        <p:spPr>
          <a:xfrm>
            <a:off x="2742679" y="3295275"/>
            <a:ext cx="2235026" cy="1727075"/>
          </a:xfrm>
          <a:prstGeom prst="rect">
            <a:avLst/>
          </a:prstGeom>
          <a:noFill/>
          <a:ln>
            <a:noFill/>
          </a:ln>
        </p:spPr>
      </p:pic>
      <p:pic>
        <p:nvPicPr>
          <p:cNvPr id="156" name="Google Shape;156;p35"/>
          <p:cNvPicPr preferRelativeResize="0"/>
          <p:nvPr/>
        </p:nvPicPr>
        <p:blipFill rotWithShape="1">
          <a:blip r:embed="rId4">
            <a:alphaModFix/>
          </a:blip>
          <a:srcRect b="30299" l="0" r="0" t="0"/>
          <a:stretch/>
        </p:blipFill>
        <p:spPr>
          <a:xfrm>
            <a:off x="7740100" y="3662975"/>
            <a:ext cx="1326800" cy="10106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9" name="Shape 509"/>
        <p:cNvGrpSpPr/>
        <p:nvPr/>
      </p:nvGrpSpPr>
      <p:grpSpPr>
        <a:xfrm>
          <a:off x="0" y="0"/>
          <a:ext cx="0" cy="0"/>
          <a:chOff x="0" y="0"/>
          <a:chExt cx="0" cy="0"/>
        </a:xfrm>
      </p:grpSpPr>
      <p:sp>
        <p:nvSpPr>
          <p:cNvPr id="510" name="Google Shape;510;p62"/>
          <p:cNvSpPr txBox="1"/>
          <p:nvPr>
            <p:ph type="title"/>
          </p:nvPr>
        </p:nvSpPr>
        <p:spPr>
          <a:xfrm>
            <a:off x="640075" y="526025"/>
            <a:ext cx="5511300" cy="8574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4500">
                <a:latin typeface="Times New Roman"/>
                <a:ea typeface="Times New Roman"/>
                <a:cs typeface="Times New Roman"/>
                <a:sym typeface="Times New Roman"/>
              </a:rPr>
              <a:t>Brave Play Activity</a:t>
            </a:r>
            <a:endParaRPr sz="4500">
              <a:latin typeface="Times New Roman"/>
              <a:ea typeface="Times New Roman"/>
              <a:cs typeface="Times New Roman"/>
              <a:sym typeface="Times New Roman"/>
            </a:endParaRPr>
          </a:p>
        </p:txBody>
      </p:sp>
      <p:sp>
        <p:nvSpPr>
          <p:cNvPr id="511" name="Google Shape;511;p62"/>
          <p:cNvSpPr txBox="1"/>
          <p:nvPr>
            <p:ph idx="1" type="body"/>
          </p:nvPr>
        </p:nvSpPr>
        <p:spPr>
          <a:xfrm>
            <a:off x="103825" y="1619575"/>
            <a:ext cx="6583800" cy="2823000"/>
          </a:xfrm>
          <a:prstGeom prst="rect">
            <a:avLst/>
          </a:prstGeom>
        </p:spPr>
        <p:txBody>
          <a:bodyPr anchorCtr="0" anchor="t" bIns="91425" lIns="91425" spcFirstLastPara="1" rIns="91425" wrap="square" tIns="91425">
            <a:noAutofit/>
          </a:bodyPr>
          <a:lstStyle/>
          <a:p>
            <a:pPr indent="0" lvl="0" marL="457200" rtl="0" algn="l">
              <a:spcBef>
                <a:spcPts val="0"/>
              </a:spcBef>
              <a:spcAft>
                <a:spcPts val="0"/>
              </a:spcAft>
              <a:buNone/>
            </a:pPr>
            <a:r>
              <a:rPr b="1" lang="en" sz="2400">
                <a:solidFill>
                  <a:schemeClr val="dk1"/>
                </a:solidFill>
                <a:latin typeface="Arial"/>
                <a:ea typeface="Arial"/>
                <a:cs typeface="Arial"/>
                <a:sym typeface="Arial"/>
              </a:rPr>
              <a:t>Choose 2-3 atoms to represent what is in and out of your control when engaging in Telemental </a:t>
            </a:r>
            <a:r>
              <a:rPr b="1" lang="en" sz="2400">
                <a:solidFill>
                  <a:schemeClr val="dk1"/>
                </a:solidFill>
                <a:latin typeface="Arial"/>
                <a:ea typeface="Arial"/>
                <a:cs typeface="Arial"/>
                <a:sym typeface="Arial"/>
              </a:rPr>
              <a:t>Health</a:t>
            </a:r>
            <a:r>
              <a:rPr b="1" lang="en" sz="2400">
                <a:solidFill>
                  <a:schemeClr val="dk1"/>
                </a:solidFill>
                <a:latin typeface="Arial"/>
                <a:ea typeface="Arial"/>
                <a:cs typeface="Arial"/>
                <a:sym typeface="Arial"/>
              </a:rPr>
              <a:t> services </a:t>
            </a:r>
            <a:endParaRPr b="1" sz="2400">
              <a:solidFill>
                <a:schemeClr val="dk1"/>
              </a:solidFill>
              <a:latin typeface="Arial"/>
              <a:ea typeface="Arial"/>
              <a:cs typeface="Arial"/>
              <a:sym typeface="Arial"/>
            </a:endParaRPr>
          </a:p>
          <a:p>
            <a:pPr indent="0" lvl="0" marL="0" rtl="0" algn="l">
              <a:lnSpc>
                <a:spcPct val="115000"/>
              </a:lnSpc>
              <a:spcBef>
                <a:spcPts val="0"/>
              </a:spcBef>
              <a:spcAft>
                <a:spcPts val="0"/>
              </a:spcAft>
              <a:buNone/>
            </a:pPr>
            <a:r>
              <a:t/>
            </a:r>
            <a:endParaRPr b="1" sz="1200">
              <a:solidFill>
                <a:schemeClr val="dk1"/>
              </a:solidFill>
              <a:latin typeface="Arial"/>
              <a:ea typeface="Arial"/>
              <a:cs typeface="Arial"/>
              <a:sym typeface="Arial"/>
            </a:endParaRPr>
          </a:p>
        </p:txBody>
      </p:sp>
      <p:sp>
        <p:nvSpPr>
          <p:cNvPr id="512" name="Google Shape;512;p62"/>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6" name="Shape 516"/>
        <p:cNvGrpSpPr/>
        <p:nvPr/>
      </p:nvGrpSpPr>
      <p:grpSpPr>
        <a:xfrm>
          <a:off x="0" y="0"/>
          <a:ext cx="0" cy="0"/>
          <a:chOff x="0" y="0"/>
          <a:chExt cx="0" cy="0"/>
        </a:xfrm>
      </p:grpSpPr>
      <p:sp>
        <p:nvSpPr>
          <p:cNvPr id="517" name="Google Shape;517;p63"/>
          <p:cNvSpPr txBox="1"/>
          <p:nvPr>
            <p:ph idx="12" type="sldNum"/>
          </p:nvPr>
        </p:nvSpPr>
        <p:spPr>
          <a:xfrm>
            <a:off x="4297650" y="4673651"/>
            <a:ext cx="548700" cy="393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fld id="{00000000-1234-1234-1234-123412341234}" type="slidenum">
              <a:rPr lang="en"/>
              <a:t>‹#›</a:t>
            </a:fld>
            <a:endParaRPr/>
          </a:p>
        </p:txBody>
      </p:sp>
      <p:pic>
        <p:nvPicPr>
          <p:cNvPr id="518" name="Google Shape;518;p63"/>
          <p:cNvPicPr preferRelativeResize="0"/>
          <p:nvPr/>
        </p:nvPicPr>
        <p:blipFill>
          <a:blip r:embed="rId3">
            <a:alphaModFix/>
          </a:blip>
          <a:stretch>
            <a:fillRect/>
          </a:stretch>
        </p:blipFill>
        <p:spPr>
          <a:xfrm rot="10800000">
            <a:off x="1014200" y="-2"/>
            <a:ext cx="7025750" cy="5269328"/>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2" name="Shape 522"/>
        <p:cNvGrpSpPr/>
        <p:nvPr/>
      </p:nvGrpSpPr>
      <p:grpSpPr>
        <a:xfrm>
          <a:off x="0" y="0"/>
          <a:ext cx="0" cy="0"/>
          <a:chOff x="0" y="0"/>
          <a:chExt cx="0" cy="0"/>
        </a:xfrm>
      </p:grpSpPr>
      <p:pic>
        <p:nvPicPr>
          <p:cNvPr descr="paint_transparent1.png" id="523" name="Google Shape;523;p64"/>
          <p:cNvPicPr preferRelativeResize="0"/>
          <p:nvPr/>
        </p:nvPicPr>
        <p:blipFill>
          <a:blip r:embed="rId3">
            <a:alphaModFix/>
          </a:blip>
          <a:stretch>
            <a:fillRect/>
          </a:stretch>
        </p:blipFill>
        <p:spPr>
          <a:xfrm>
            <a:off x="0" y="0"/>
            <a:ext cx="9144000" cy="5143500"/>
          </a:xfrm>
          <a:prstGeom prst="rect">
            <a:avLst/>
          </a:prstGeom>
          <a:noFill/>
          <a:ln>
            <a:noFill/>
          </a:ln>
        </p:spPr>
      </p:pic>
      <p:sp>
        <p:nvSpPr>
          <p:cNvPr id="524" name="Google Shape;524;p64"/>
          <p:cNvSpPr txBox="1"/>
          <p:nvPr>
            <p:ph type="title"/>
          </p:nvPr>
        </p:nvSpPr>
        <p:spPr>
          <a:xfrm>
            <a:off x="457200" y="857250"/>
            <a:ext cx="5511300" cy="857400"/>
          </a:xfrm>
          <a:prstGeom prst="rect">
            <a:avLst/>
          </a:prstGeom>
          <a:solidFill>
            <a:srgbClr val="000000">
              <a:alpha val="0"/>
            </a:srgbClr>
          </a:solidFill>
          <a:ln>
            <a:noFill/>
          </a:ln>
        </p:spPr>
        <p:txBody>
          <a:bodyPr anchorCtr="0" anchor="b" bIns="95250" lIns="95250" spcFirstLastPara="1" rIns="95250" wrap="square" tIns="95250">
            <a:noAutofit/>
          </a:bodyPr>
          <a:lstStyle/>
          <a:p>
            <a:pPr indent="0" lvl="0" marL="0" rtl="0" algn="l">
              <a:spcBef>
                <a:spcPts val="0"/>
              </a:spcBef>
              <a:spcAft>
                <a:spcPts val="0"/>
              </a:spcAft>
              <a:buNone/>
            </a:pPr>
            <a:r>
              <a:rPr b="1" lang="en" sz="3500">
                <a:solidFill>
                  <a:srgbClr val="333333"/>
                </a:solidFill>
                <a:latin typeface="Lato"/>
                <a:ea typeface="Lato"/>
                <a:cs typeface="Lato"/>
                <a:sym typeface="Lato"/>
              </a:rPr>
              <a:t>In your space, you control</a:t>
            </a:r>
            <a:endParaRPr b="1" sz="3500">
              <a:solidFill>
                <a:srgbClr val="333333"/>
              </a:solidFill>
              <a:latin typeface="Lato"/>
              <a:ea typeface="Lato"/>
              <a:cs typeface="Lato"/>
              <a:sym typeface="Lato"/>
            </a:endParaRPr>
          </a:p>
        </p:txBody>
      </p:sp>
      <p:grpSp>
        <p:nvGrpSpPr>
          <p:cNvPr id="525" name="Google Shape;525;p64"/>
          <p:cNvGrpSpPr/>
          <p:nvPr/>
        </p:nvGrpSpPr>
        <p:grpSpPr>
          <a:xfrm>
            <a:off x="457200" y="2000250"/>
            <a:ext cx="5334150" cy="2571750"/>
            <a:chOff x="457200" y="2000250"/>
            <a:chExt cx="5334150" cy="2571750"/>
          </a:xfrm>
        </p:grpSpPr>
        <p:sp>
          <p:nvSpPr>
            <p:cNvPr id="526" name="Google Shape;526;p64"/>
            <p:cNvSpPr txBox="1"/>
            <p:nvPr/>
          </p:nvSpPr>
          <p:spPr>
            <a:xfrm>
              <a:off x="457200" y="2000250"/>
              <a:ext cx="2571900" cy="5715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lang="en" sz="2200">
                  <a:solidFill>
                    <a:srgbClr val="0097A7"/>
                  </a:solidFill>
                  <a:latin typeface="Material Icons"/>
                  <a:ea typeface="Material Icons"/>
                  <a:cs typeface="Material Icons"/>
                  <a:sym typeface="Material Icons"/>
                </a:rPr>
                <a:t>lock</a:t>
              </a:r>
              <a:r>
                <a:rPr b="0" lang="en" sz="1400">
                  <a:solidFill>
                    <a:srgbClr val="424242"/>
                  </a:solidFill>
                  <a:latin typeface="Lato"/>
                  <a:ea typeface="Lato"/>
                  <a:cs typeface="Lato"/>
                  <a:sym typeface="Lato"/>
                </a:rPr>
                <a:t>Privacy</a:t>
              </a:r>
              <a:endParaRPr/>
            </a:p>
          </p:txBody>
        </p:sp>
        <p:sp>
          <p:nvSpPr>
            <p:cNvPr id="527" name="Google Shape;527;p64"/>
            <p:cNvSpPr txBox="1"/>
            <p:nvPr/>
          </p:nvSpPr>
          <p:spPr>
            <a:xfrm>
              <a:off x="457200" y="2667000"/>
              <a:ext cx="2571900" cy="5715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lang="en" sz="2200">
                  <a:solidFill>
                    <a:srgbClr val="0097A7"/>
                  </a:solidFill>
                  <a:latin typeface="Material Icons"/>
                  <a:ea typeface="Material Icons"/>
                  <a:cs typeface="Material Icons"/>
                  <a:sym typeface="Material Icons"/>
                </a:rPr>
                <a:t>group</a:t>
              </a:r>
              <a:r>
                <a:rPr b="0" lang="en" sz="1400">
                  <a:solidFill>
                    <a:srgbClr val="424242"/>
                  </a:solidFill>
                  <a:latin typeface="Lato"/>
                  <a:ea typeface="Lato"/>
                  <a:cs typeface="Lato"/>
                  <a:sym typeface="Lato"/>
                </a:rPr>
                <a:t>Access by others</a:t>
              </a:r>
              <a:endParaRPr/>
            </a:p>
          </p:txBody>
        </p:sp>
        <p:sp>
          <p:nvSpPr>
            <p:cNvPr id="528" name="Google Shape;528;p64"/>
            <p:cNvSpPr txBox="1"/>
            <p:nvPr/>
          </p:nvSpPr>
          <p:spPr>
            <a:xfrm>
              <a:off x="457200" y="3333750"/>
              <a:ext cx="2571900" cy="5715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lang="en" sz="2200">
                  <a:solidFill>
                    <a:srgbClr val="0097A7"/>
                  </a:solidFill>
                  <a:latin typeface="Material Icons"/>
                  <a:ea typeface="Material Icons"/>
                  <a:cs typeface="Material Icons"/>
                  <a:sym typeface="Material Icons"/>
                </a:rPr>
                <a:t>weekend</a:t>
              </a:r>
              <a:r>
                <a:rPr b="0" lang="en" sz="1400">
                  <a:solidFill>
                    <a:srgbClr val="424242"/>
                  </a:solidFill>
                  <a:latin typeface="Lato"/>
                  <a:ea typeface="Lato"/>
                  <a:cs typeface="Lato"/>
                  <a:sym typeface="Lato"/>
                </a:rPr>
                <a:t>Furniture setup</a:t>
              </a:r>
              <a:endParaRPr/>
            </a:p>
          </p:txBody>
        </p:sp>
        <p:sp>
          <p:nvSpPr>
            <p:cNvPr id="529" name="Google Shape;529;p64"/>
            <p:cNvSpPr txBox="1"/>
            <p:nvPr/>
          </p:nvSpPr>
          <p:spPr>
            <a:xfrm>
              <a:off x="457200" y="4000500"/>
              <a:ext cx="2571900" cy="5715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lang="en" sz="2200">
                  <a:solidFill>
                    <a:srgbClr val="0097A7"/>
                  </a:solidFill>
                  <a:latin typeface="Material Icons"/>
                  <a:ea typeface="Material Icons"/>
                  <a:cs typeface="Material Icons"/>
                  <a:sym typeface="Material Icons"/>
                </a:rPr>
                <a:t>lightbulb</a:t>
              </a:r>
              <a:r>
                <a:rPr b="0" lang="en" sz="1400">
                  <a:solidFill>
                    <a:srgbClr val="424242"/>
                  </a:solidFill>
                  <a:latin typeface="Lato"/>
                  <a:ea typeface="Lato"/>
                  <a:cs typeface="Lato"/>
                  <a:sym typeface="Lato"/>
                </a:rPr>
                <a:t>Lighting</a:t>
              </a:r>
              <a:endParaRPr/>
            </a:p>
          </p:txBody>
        </p:sp>
        <p:sp>
          <p:nvSpPr>
            <p:cNvPr id="530" name="Google Shape;530;p64"/>
            <p:cNvSpPr txBox="1"/>
            <p:nvPr/>
          </p:nvSpPr>
          <p:spPr>
            <a:xfrm>
              <a:off x="3219450" y="2000250"/>
              <a:ext cx="2571900" cy="5715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lang="en" sz="2200">
                  <a:solidFill>
                    <a:srgbClr val="0097A7"/>
                  </a:solidFill>
                  <a:latin typeface="Material Icons"/>
                  <a:ea typeface="Material Icons"/>
                  <a:cs typeface="Material Icons"/>
                  <a:sym typeface="Material Icons"/>
                </a:rPr>
                <a:t>volume_up</a:t>
              </a:r>
              <a:r>
                <a:rPr b="0" lang="en" sz="1400">
                  <a:solidFill>
                    <a:srgbClr val="424242"/>
                  </a:solidFill>
                  <a:latin typeface="Lato"/>
                  <a:ea typeface="Lato"/>
                  <a:cs typeface="Lato"/>
                  <a:sym typeface="Lato"/>
                </a:rPr>
                <a:t>Soundscape</a:t>
              </a:r>
              <a:endParaRPr/>
            </a:p>
          </p:txBody>
        </p:sp>
        <p:sp>
          <p:nvSpPr>
            <p:cNvPr id="531" name="Google Shape;531;p64"/>
            <p:cNvSpPr txBox="1"/>
            <p:nvPr/>
          </p:nvSpPr>
          <p:spPr>
            <a:xfrm>
              <a:off x="3219450" y="2667000"/>
              <a:ext cx="2571900" cy="5715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lang="en" sz="2200">
                  <a:solidFill>
                    <a:srgbClr val="0097A7"/>
                  </a:solidFill>
                  <a:latin typeface="Material Icons"/>
                  <a:ea typeface="Material Icons"/>
                  <a:cs typeface="Material Icons"/>
                  <a:sym typeface="Material Icons"/>
                </a:rPr>
                <a:t>phone_in_talk</a:t>
              </a:r>
              <a:r>
                <a:rPr b="0" lang="en" sz="1400">
                  <a:solidFill>
                    <a:srgbClr val="424242"/>
                  </a:solidFill>
                  <a:latin typeface="Lato"/>
                  <a:ea typeface="Lato"/>
                  <a:cs typeface="Lato"/>
                  <a:sym typeface="Lato"/>
                </a:rPr>
                <a:t>Emergency numbers</a:t>
              </a:r>
              <a:endParaRPr/>
            </a:p>
          </p:txBody>
        </p:sp>
        <p:sp>
          <p:nvSpPr>
            <p:cNvPr id="532" name="Google Shape;532;p64"/>
            <p:cNvSpPr txBox="1"/>
            <p:nvPr/>
          </p:nvSpPr>
          <p:spPr>
            <a:xfrm>
              <a:off x="3219450" y="3333750"/>
              <a:ext cx="2571900" cy="5715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lang="en" sz="2200">
                  <a:solidFill>
                    <a:srgbClr val="0097A7"/>
                  </a:solidFill>
                  <a:latin typeface="Material Icons"/>
                  <a:ea typeface="Material Icons"/>
                  <a:cs typeface="Material Icons"/>
                  <a:sym typeface="Material Icons"/>
                </a:rPr>
                <a:t>map</a:t>
              </a:r>
              <a:r>
                <a:rPr b="0" lang="en" sz="1400">
                  <a:solidFill>
                    <a:srgbClr val="424242"/>
                  </a:solidFill>
                  <a:latin typeface="Lato"/>
                  <a:ea typeface="Lato"/>
                  <a:cs typeface="Lato"/>
                  <a:sym typeface="Lato"/>
                </a:rPr>
                <a:t>Distance to services</a:t>
              </a:r>
              <a:endParaRPr/>
            </a:p>
          </p:txBody>
        </p:sp>
        <p:sp>
          <p:nvSpPr>
            <p:cNvPr id="533" name="Google Shape;533;p64"/>
            <p:cNvSpPr txBox="1"/>
            <p:nvPr/>
          </p:nvSpPr>
          <p:spPr>
            <a:xfrm>
              <a:off x="3219450" y="4000500"/>
              <a:ext cx="2571900" cy="5715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lang="en" sz="2200">
                  <a:solidFill>
                    <a:srgbClr val="0097A7"/>
                  </a:solidFill>
                  <a:latin typeface="Material Icons"/>
                  <a:ea typeface="Material Icons"/>
                  <a:cs typeface="Material Icons"/>
                  <a:sym typeface="Material Icons"/>
                </a:rPr>
                <a:t>gavel</a:t>
              </a:r>
              <a:r>
                <a:rPr b="0" lang="en" sz="1400">
                  <a:solidFill>
                    <a:srgbClr val="424242"/>
                  </a:solidFill>
                  <a:latin typeface="Lato"/>
                  <a:ea typeface="Lato"/>
                  <a:cs typeface="Lato"/>
                  <a:sym typeface="Lato"/>
                </a:rPr>
                <a:t>Your legal duties</a:t>
              </a:r>
              <a:endParaRPr/>
            </a:p>
          </p:txBody>
        </p:sp>
      </p:grpSp>
      <p:sp>
        <p:nvSpPr>
          <p:cNvPr id="534" name="Google Shape;534;p64"/>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8" name="Shape 538"/>
        <p:cNvGrpSpPr/>
        <p:nvPr/>
      </p:nvGrpSpPr>
      <p:grpSpPr>
        <a:xfrm>
          <a:off x="0" y="0"/>
          <a:ext cx="0" cy="0"/>
          <a:chOff x="0" y="0"/>
          <a:chExt cx="0" cy="0"/>
        </a:xfrm>
      </p:grpSpPr>
      <p:pic>
        <p:nvPicPr>
          <p:cNvPr descr="paint_transparent1.png" id="539" name="Google Shape;539;p65"/>
          <p:cNvPicPr preferRelativeResize="0"/>
          <p:nvPr/>
        </p:nvPicPr>
        <p:blipFill>
          <a:blip r:embed="rId3">
            <a:alphaModFix/>
          </a:blip>
          <a:stretch>
            <a:fillRect/>
          </a:stretch>
        </p:blipFill>
        <p:spPr>
          <a:xfrm>
            <a:off x="0" y="0"/>
            <a:ext cx="9144000" cy="5143500"/>
          </a:xfrm>
          <a:prstGeom prst="rect">
            <a:avLst/>
          </a:prstGeom>
          <a:noFill/>
          <a:ln>
            <a:noFill/>
          </a:ln>
        </p:spPr>
      </p:pic>
      <p:sp>
        <p:nvSpPr>
          <p:cNvPr id="540" name="Google Shape;540;p65"/>
          <p:cNvSpPr txBox="1"/>
          <p:nvPr>
            <p:ph type="title"/>
          </p:nvPr>
        </p:nvSpPr>
        <p:spPr>
          <a:xfrm>
            <a:off x="457200" y="666750"/>
            <a:ext cx="5511300" cy="857400"/>
          </a:xfrm>
          <a:prstGeom prst="rect">
            <a:avLst/>
          </a:prstGeom>
          <a:solidFill>
            <a:srgbClr val="000000">
              <a:alpha val="0"/>
            </a:srgbClr>
          </a:solidFill>
          <a:ln>
            <a:noFill/>
          </a:ln>
        </p:spPr>
        <p:txBody>
          <a:bodyPr anchorCtr="0" anchor="b" bIns="0" lIns="0" spcFirstLastPara="1" rIns="0" wrap="square" tIns="0">
            <a:noAutofit/>
          </a:bodyPr>
          <a:lstStyle/>
          <a:p>
            <a:pPr indent="0" lvl="0" marL="0" rtl="0" algn="l">
              <a:spcBef>
                <a:spcPts val="0"/>
              </a:spcBef>
              <a:spcAft>
                <a:spcPts val="0"/>
              </a:spcAft>
              <a:buNone/>
            </a:pPr>
            <a:r>
              <a:rPr b="1" lang="en" sz="2790">
                <a:solidFill>
                  <a:srgbClr val="434343"/>
                </a:solidFill>
                <a:latin typeface="Lato"/>
                <a:ea typeface="Lato"/>
                <a:cs typeface="Lato"/>
                <a:sym typeface="Lato"/>
              </a:rPr>
              <a:t>In telemental health, you don’t control the client’s space.</a:t>
            </a:r>
            <a:endParaRPr b="1" sz="2790">
              <a:solidFill>
                <a:srgbClr val="434343"/>
              </a:solidFill>
              <a:latin typeface="Lato"/>
              <a:ea typeface="Lato"/>
              <a:cs typeface="Lato"/>
              <a:sym typeface="Lato"/>
            </a:endParaRPr>
          </a:p>
        </p:txBody>
      </p:sp>
      <p:sp>
        <p:nvSpPr>
          <p:cNvPr id="541" name="Google Shape;541;p65"/>
          <p:cNvSpPr txBox="1"/>
          <p:nvPr/>
        </p:nvSpPr>
        <p:spPr>
          <a:xfrm>
            <a:off x="457200" y="1619250"/>
            <a:ext cx="5511300" cy="3810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rPr b="0" lang="en" sz="1600">
                <a:solidFill>
                  <a:srgbClr val="666666"/>
                </a:solidFill>
                <a:latin typeface="Lato Light"/>
                <a:ea typeface="Lato Light"/>
                <a:cs typeface="Lato Light"/>
                <a:sym typeface="Lato Light"/>
              </a:rPr>
              <a:t>Clinicians do not have control over:</a:t>
            </a:r>
            <a:endParaRPr b="0" sz="1600">
              <a:solidFill>
                <a:srgbClr val="666666"/>
              </a:solidFill>
              <a:latin typeface="Lato Light"/>
              <a:ea typeface="Lato Light"/>
              <a:cs typeface="Lato Light"/>
              <a:sym typeface="Lato Light"/>
            </a:endParaRPr>
          </a:p>
        </p:txBody>
      </p:sp>
      <p:sp>
        <p:nvSpPr>
          <p:cNvPr id="542" name="Google Shape;542;p65"/>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543" name="Google Shape;543;p65"/>
          <p:cNvSpPr txBox="1"/>
          <p:nvPr/>
        </p:nvSpPr>
        <p:spPr>
          <a:xfrm>
            <a:off x="457200" y="2190750"/>
            <a:ext cx="2571900" cy="5715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rPr b="0" lang="en" sz="2200">
                <a:solidFill>
                  <a:srgbClr val="0097A7"/>
                </a:solidFill>
                <a:latin typeface="Material Icons"/>
                <a:ea typeface="Material Icons"/>
                <a:cs typeface="Material Icons"/>
                <a:sym typeface="Material Icons"/>
              </a:rPr>
              <a:t>lock  </a:t>
            </a:r>
            <a:r>
              <a:rPr b="0" lang="en" sz="1400">
                <a:solidFill>
                  <a:srgbClr val="424242"/>
                </a:solidFill>
                <a:latin typeface="Lato"/>
                <a:ea typeface="Lato"/>
                <a:cs typeface="Lato"/>
                <a:sym typeface="Lato"/>
              </a:rPr>
              <a:t>Privacy</a:t>
            </a:r>
            <a:endParaRPr b="0" sz="2200">
              <a:solidFill>
                <a:srgbClr val="0097A7"/>
              </a:solidFill>
              <a:latin typeface="Material Icons"/>
              <a:ea typeface="Material Icons"/>
              <a:cs typeface="Material Icons"/>
              <a:sym typeface="Material Icons"/>
            </a:endParaRPr>
          </a:p>
        </p:txBody>
      </p:sp>
      <p:sp>
        <p:nvSpPr>
          <p:cNvPr id="544" name="Google Shape;544;p65"/>
          <p:cNvSpPr txBox="1"/>
          <p:nvPr/>
        </p:nvSpPr>
        <p:spPr>
          <a:xfrm>
            <a:off x="457200" y="2952750"/>
            <a:ext cx="2571900" cy="5715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rPr b="0" lang="en" sz="2200">
                <a:solidFill>
                  <a:srgbClr val="0097A7"/>
                </a:solidFill>
                <a:latin typeface="Material Icons"/>
                <a:ea typeface="Material Icons"/>
                <a:cs typeface="Material Icons"/>
                <a:sym typeface="Material Icons"/>
              </a:rPr>
              <a:t>group  </a:t>
            </a:r>
            <a:r>
              <a:rPr b="0" lang="en" sz="1400">
                <a:solidFill>
                  <a:srgbClr val="424242"/>
                </a:solidFill>
                <a:latin typeface="Lato"/>
                <a:ea typeface="Lato"/>
                <a:cs typeface="Lato"/>
                <a:sym typeface="Lato"/>
              </a:rPr>
              <a:t>Access by others</a:t>
            </a:r>
            <a:endParaRPr b="0" sz="2200">
              <a:solidFill>
                <a:srgbClr val="0097A7"/>
              </a:solidFill>
              <a:latin typeface="Material Icons"/>
              <a:ea typeface="Material Icons"/>
              <a:cs typeface="Material Icons"/>
              <a:sym typeface="Material Icons"/>
            </a:endParaRPr>
          </a:p>
        </p:txBody>
      </p:sp>
      <p:sp>
        <p:nvSpPr>
          <p:cNvPr id="545" name="Google Shape;545;p65"/>
          <p:cNvSpPr txBox="1"/>
          <p:nvPr/>
        </p:nvSpPr>
        <p:spPr>
          <a:xfrm>
            <a:off x="457200" y="3714750"/>
            <a:ext cx="2571900" cy="5715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rPr b="0" lang="en" sz="2200">
                <a:solidFill>
                  <a:srgbClr val="0097A7"/>
                </a:solidFill>
                <a:latin typeface="Material Icons"/>
                <a:ea typeface="Material Icons"/>
                <a:cs typeface="Material Icons"/>
                <a:sym typeface="Material Icons"/>
              </a:rPr>
              <a:t>home  </a:t>
            </a:r>
            <a:r>
              <a:rPr b="0" lang="en" sz="1400">
                <a:solidFill>
                  <a:srgbClr val="424242"/>
                </a:solidFill>
                <a:latin typeface="Lato"/>
                <a:ea typeface="Lato"/>
                <a:cs typeface="Lato"/>
                <a:sym typeface="Lato"/>
              </a:rPr>
              <a:t>Therapy-affirming space</a:t>
            </a:r>
            <a:endParaRPr b="0" sz="2200">
              <a:solidFill>
                <a:srgbClr val="0097A7"/>
              </a:solidFill>
              <a:latin typeface="Material Icons"/>
              <a:ea typeface="Material Icons"/>
              <a:cs typeface="Material Icons"/>
              <a:sym typeface="Material Icons"/>
            </a:endParaRPr>
          </a:p>
        </p:txBody>
      </p:sp>
      <p:sp>
        <p:nvSpPr>
          <p:cNvPr id="546" name="Google Shape;546;p65"/>
          <p:cNvSpPr txBox="1"/>
          <p:nvPr/>
        </p:nvSpPr>
        <p:spPr>
          <a:xfrm>
            <a:off x="3219450" y="2190750"/>
            <a:ext cx="2571900" cy="5715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rPr b="0" lang="en" sz="2200">
                <a:solidFill>
                  <a:srgbClr val="0097A7"/>
                </a:solidFill>
                <a:latin typeface="Material Icons"/>
                <a:ea typeface="Material Icons"/>
                <a:cs typeface="Material Icons"/>
                <a:sym typeface="Material Icons"/>
              </a:rPr>
              <a:t>security  </a:t>
            </a:r>
            <a:r>
              <a:rPr b="0" lang="en" sz="1400">
                <a:solidFill>
                  <a:srgbClr val="424242"/>
                </a:solidFill>
                <a:latin typeface="Lato"/>
                <a:ea typeface="Lato"/>
                <a:cs typeface="Lato"/>
                <a:sym typeface="Lato"/>
              </a:rPr>
              <a:t>Client’s safety</a:t>
            </a:r>
            <a:endParaRPr b="0" sz="2200">
              <a:solidFill>
                <a:srgbClr val="0097A7"/>
              </a:solidFill>
              <a:latin typeface="Material Icons"/>
              <a:ea typeface="Material Icons"/>
              <a:cs typeface="Material Icons"/>
              <a:sym typeface="Material Icons"/>
            </a:endParaRPr>
          </a:p>
        </p:txBody>
      </p:sp>
      <p:sp>
        <p:nvSpPr>
          <p:cNvPr id="547" name="Google Shape;547;p65"/>
          <p:cNvSpPr txBox="1"/>
          <p:nvPr/>
        </p:nvSpPr>
        <p:spPr>
          <a:xfrm>
            <a:off x="3219450" y="2952750"/>
            <a:ext cx="2571900" cy="5715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rPr b="0" lang="en" sz="2200">
                <a:solidFill>
                  <a:srgbClr val="0097A7"/>
                </a:solidFill>
                <a:latin typeface="Material Icons"/>
                <a:ea typeface="Material Icons"/>
                <a:cs typeface="Material Icons"/>
                <a:sym typeface="Material Icons"/>
              </a:rPr>
              <a:t>place  </a:t>
            </a:r>
            <a:r>
              <a:rPr b="0" lang="en" sz="1400">
                <a:solidFill>
                  <a:srgbClr val="424242"/>
                </a:solidFill>
                <a:latin typeface="Lato"/>
                <a:ea typeface="Lato"/>
                <a:cs typeface="Lato"/>
                <a:sym typeface="Lato"/>
              </a:rPr>
              <a:t>Location of the client</a:t>
            </a:r>
            <a:endParaRPr b="0" sz="2200">
              <a:solidFill>
                <a:srgbClr val="0097A7"/>
              </a:solidFill>
              <a:latin typeface="Material Icons"/>
              <a:ea typeface="Material Icons"/>
              <a:cs typeface="Material Icons"/>
              <a:sym typeface="Material Icons"/>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1" name="Shape 551"/>
        <p:cNvGrpSpPr/>
        <p:nvPr/>
      </p:nvGrpSpPr>
      <p:grpSpPr>
        <a:xfrm>
          <a:off x="0" y="0"/>
          <a:ext cx="0" cy="0"/>
          <a:chOff x="0" y="0"/>
          <a:chExt cx="0" cy="0"/>
        </a:xfrm>
      </p:grpSpPr>
      <p:pic>
        <p:nvPicPr>
          <p:cNvPr descr="paint_transparent1.png" id="552" name="Google Shape;552;p66"/>
          <p:cNvPicPr preferRelativeResize="0"/>
          <p:nvPr/>
        </p:nvPicPr>
        <p:blipFill>
          <a:blip r:embed="rId3">
            <a:alphaModFix/>
          </a:blip>
          <a:stretch>
            <a:fillRect/>
          </a:stretch>
        </p:blipFill>
        <p:spPr>
          <a:xfrm>
            <a:off x="0" y="0"/>
            <a:ext cx="9144000" cy="5143500"/>
          </a:xfrm>
          <a:prstGeom prst="rect">
            <a:avLst/>
          </a:prstGeom>
          <a:noFill/>
          <a:ln>
            <a:noFill/>
          </a:ln>
        </p:spPr>
      </p:pic>
      <p:sp>
        <p:nvSpPr>
          <p:cNvPr id="553" name="Google Shape;553;p66"/>
          <p:cNvSpPr txBox="1"/>
          <p:nvPr/>
        </p:nvSpPr>
        <p:spPr>
          <a:xfrm>
            <a:off x="457200" y="571500"/>
            <a:ext cx="5505600" cy="9525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rPr b="1" lang="en" sz="3200">
                <a:solidFill>
                  <a:srgbClr val="333333"/>
                </a:solidFill>
                <a:latin typeface="Lato"/>
                <a:ea typeface="Lato"/>
                <a:cs typeface="Lato"/>
                <a:sym typeface="Lato"/>
              </a:rPr>
              <a:t>Informed Consent</a:t>
            </a:r>
            <a:endParaRPr b="1" sz="3200">
              <a:solidFill>
                <a:srgbClr val="333333"/>
              </a:solidFill>
              <a:latin typeface="Lato"/>
              <a:ea typeface="Lato"/>
              <a:cs typeface="Lato"/>
              <a:sym typeface="Lato"/>
            </a:endParaRPr>
          </a:p>
          <a:p>
            <a:pPr indent="0" lvl="0" marL="0" rtl="0" algn="l">
              <a:spcBef>
                <a:spcPts val="300"/>
              </a:spcBef>
              <a:spcAft>
                <a:spcPts val="0"/>
              </a:spcAft>
              <a:buNone/>
            </a:pPr>
            <a:r>
              <a:rPr b="0" lang="en" sz="1400">
                <a:solidFill>
                  <a:srgbClr val="0097A7"/>
                </a:solidFill>
                <a:latin typeface="Lato"/>
                <a:ea typeface="Lato"/>
                <a:cs typeface="Lato"/>
                <a:sym typeface="Lato"/>
              </a:rPr>
              <a:t>Informed Consent for Telehealth Services</a:t>
            </a:r>
            <a:endParaRPr b="0" sz="1400">
              <a:solidFill>
                <a:srgbClr val="0097A7"/>
              </a:solidFill>
              <a:latin typeface="Lato"/>
              <a:ea typeface="Lato"/>
              <a:cs typeface="Lato"/>
              <a:sym typeface="Lato"/>
            </a:endParaRPr>
          </a:p>
        </p:txBody>
      </p:sp>
      <p:grpSp>
        <p:nvGrpSpPr>
          <p:cNvPr id="554" name="Google Shape;554;p66"/>
          <p:cNvGrpSpPr/>
          <p:nvPr/>
        </p:nvGrpSpPr>
        <p:grpSpPr>
          <a:xfrm>
            <a:off x="457200" y="1809750"/>
            <a:ext cx="5162550" cy="952500"/>
            <a:chOff x="457200" y="1809750"/>
            <a:chExt cx="5162550" cy="952500"/>
          </a:xfrm>
        </p:grpSpPr>
        <p:sp>
          <p:nvSpPr>
            <p:cNvPr id="555" name="Google Shape;555;p66"/>
            <p:cNvSpPr txBox="1"/>
            <p:nvPr/>
          </p:nvSpPr>
          <p:spPr>
            <a:xfrm>
              <a:off x="457200" y="1850644"/>
              <a:ext cx="457200" cy="45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lang="en" sz="2800">
                  <a:solidFill>
                    <a:srgbClr val="0097A7"/>
                  </a:solidFill>
                  <a:latin typeface="Material Icons"/>
                  <a:ea typeface="Material Icons"/>
                  <a:cs typeface="Material Icons"/>
                  <a:sym typeface="Material Icons"/>
                </a:rPr>
                <a:t>assignment_late</a:t>
              </a:r>
              <a:endParaRPr sz="2800">
                <a:solidFill>
                  <a:srgbClr val="0097A7"/>
                </a:solidFill>
                <a:latin typeface="Material Icons"/>
                <a:ea typeface="Material Icons"/>
                <a:cs typeface="Material Icons"/>
                <a:sym typeface="Material Icons"/>
              </a:endParaRPr>
            </a:p>
          </p:txBody>
        </p:sp>
        <p:sp>
          <p:nvSpPr>
            <p:cNvPr id="556" name="Google Shape;556;p66"/>
            <p:cNvSpPr txBox="1"/>
            <p:nvPr/>
          </p:nvSpPr>
          <p:spPr>
            <a:xfrm>
              <a:off x="1047750" y="1809750"/>
              <a:ext cx="4572000" cy="9525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 sz="1600">
                  <a:solidFill>
                    <a:srgbClr val="333333"/>
                  </a:solidFill>
                  <a:latin typeface="Lato"/>
                  <a:ea typeface="Lato"/>
                  <a:cs typeface="Lato"/>
                  <a:sym typeface="Lato"/>
                </a:rPr>
                <a:t>Additional TMH Requirements</a:t>
              </a:r>
              <a:endParaRPr b="1" sz="1600">
                <a:solidFill>
                  <a:srgbClr val="333333"/>
                </a:solidFill>
                <a:latin typeface="Lato"/>
                <a:ea typeface="Lato"/>
                <a:cs typeface="Lato"/>
                <a:sym typeface="Lato"/>
              </a:endParaRPr>
            </a:p>
            <a:p>
              <a:pPr indent="0" lvl="0" marL="0" rtl="0" algn="l">
                <a:spcBef>
                  <a:spcPts val="450"/>
                </a:spcBef>
                <a:spcAft>
                  <a:spcPts val="0"/>
                </a:spcAft>
                <a:buNone/>
              </a:pPr>
              <a:r>
                <a:rPr b="0" lang="en" sz="1200">
                  <a:solidFill>
                    <a:srgbClr val="666666"/>
                  </a:solidFill>
                  <a:latin typeface="Lato Light"/>
                  <a:ea typeface="Lato Light"/>
                  <a:cs typeface="Lato Light"/>
                  <a:sym typeface="Lato Light"/>
                </a:rPr>
                <a:t>TMH calls for informed consent items in addition to your standard informed consent.</a:t>
              </a:r>
              <a:endParaRPr b="0" sz="1200">
                <a:solidFill>
                  <a:srgbClr val="666666"/>
                </a:solidFill>
                <a:latin typeface="Lato Light"/>
                <a:ea typeface="Lato Light"/>
                <a:cs typeface="Lato Light"/>
                <a:sym typeface="Lato Light"/>
              </a:endParaRPr>
            </a:p>
          </p:txBody>
        </p:sp>
      </p:grpSp>
      <p:sp>
        <p:nvSpPr>
          <p:cNvPr id="557" name="Google Shape;557;p66"/>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grpSp>
        <p:nvGrpSpPr>
          <p:cNvPr id="558" name="Google Shape;558;p66"/>
          <p:cNvGrpSpPr/>
          <p:nvPr/>
        </p:nvGrpSpPr>
        <p:grpSpPr>
          <a:xfrm>
            <a:off x="457200" y="2952750"/>
            <a:ext cx="5162550" cy="952500"/>
            <a:chOff x="457200" y="2952750"/>
            <a:chExt cx="5162550" cy="952500"/>
          </a:xfrm>
        </p:grpSpPr>
        <p:sp>
          <p:nvSpPr>
            <p:cNvPr id="559" name="Google Shape;559;p66"/>
            <p:cNvSpPr txBox="1"/>
            <p:nvPr/>
          </p:nvSpPr>
          <p:spPr>
            <a:xfrm>
              <a:off x="457200" y="2993644"/>
              <a:ext cx="457200" cy="45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lang="en" sz="2800">
                  <a:solidFill>
                    <a:srgbClr val="0097A7"/>
                  </a:solidFill>
                  <a:latin typeface="Material Icons"/>
                  <a:ea typeface="Material Icons"/>
                  <a:cs typeface="Material Icons"/>
                  <a:sym typeface="Material Icons"/>
                </a:rPr>
                <a:t>description</a:t>
              </a:r>
              <a:endParaRPr sz="2800">
                <a:solidFill>
                  <a:srgbClr val="0097A7"/>
                </a:solidFill>
                <a:latin typeface="Material Icons"/>
                <a:ea typeface="Material Icons"/>
                <a:cs typeface="Material Icons"/>
                <a:sym typeface="Material Icons"/>
              </a:endParaRPr>
            </a:p>
          </p:txBody>
        </p:sp>
        <p:sp>
          <p:nvSpPr>
            <p:cNvPr id="560" name="Google Shape;560;p66"/>
            <p:cNvSpPr txBox="1"/>
            <p:nvPr/>
          </p:nvSpPr>
          <p:spPr>
            <a:xfrm>
              <a:off x="1047750" y="2952750"/>
              <a:ext cx="4572000" cy="9525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 sz="1600">
                  <a:solidFill>
                    <a:srgbClr val="333333"/>
                  </a:solidFill>
                  <a:latin typeface="Lato"/>
                  <a:ea typeface="Lato"/>
                  <a:cs typeface="Lato"/>
                  <a:sym typeface="Lato"/>
                </a:rPr>
                <a:t>Intake Paperwork</a:t>
              </a:r>
              <a:endParaRPr b="1" sz="1600">
                <a:solidFill>
                  <a:srgbClr val="333333"/>
                </a:solidFill>
                <a:latin typeface="Lato"/>
                <a:ea typeface="Lato"/>
                <a:cs typeface="Lato"/>
                <a:sym typeface="Lato"/>
              </a:endParaRPr>
            </a:p>
            <a:p>
              <a:pPr indent="0" lvl="0" marL="0" rtl="0" algn="l">
                <a:spcBef>
                  <a:spcPts val="450"/>
                </a:spcBef>
                <a:spcAft>
                  <a:spcPts val="0"/>
                </a:spcAft>
                <a:buNone/>
              </a:pPr>
              <a:r>
                <a:rPr b="0" lang="en" sz="1200">
                  <a:solidFill>
                    <a:srgbClr val="666666"/>
                  </a:solidFill>
                  <a:latin typeface="Lato Light"/>
                  <a:ea typeface="Lato Light"/>
                  <a:cs typeface="Lato Light"/>
                  <a:sym typeface="Lato Light"/>
                </a:rPr>
                <a:t>Informed Consent: for Telehealth services and Tech Safety Consent Form in TA.</a:t>
              </a:r>
              <a:endParaRPr b="0" sz="1200">
                <a:solidFill>
                  <a:srgbClr val="666666"/>
                </a:solidFill>
                <a:latin typeface="Lato Light"/>
                <a:ea typeface="Lato Light"/>
                <a:cs typeface="Lato Light"/>
                <a:sym typeface="Lato Light"/>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4" name="Shape 564"/>
        <p:cNvGrpSpPr/>
        <p:nvPr/>
      </p:nvGrpSpPr>
      <p:grpSpPr>
        <a:xfrm>
          <a:off x="0" y="0"/>
          <a:ext cx="0" cy="0"/>
          <a:chOff x="0" y="0"/>
          <a:chExt cx="0" cy="0"/>
        </a:xfrm>
      </p:grpSpPr>
      <p:sp>
        <p:nvSpPr>
          <p:cNvPr id="565" name="Google Shape;565;p67"/>
          <p:cNvSpPr txBox="1"/>
          <p:nvPr>
            <p:ph type="title"/>
          </p:nvPr>
        </p:nvSpPr>
        <p:spPr>
          <a:xfrm>
            <a:off x="228600" y="511125"/>
            <a:ext cx="8686800" cy="8574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b="1" lang="en" sz="2900">
                <a:latin typeface="Lato"/>
                <a:ea typeface="Lato"/>
                <a:cs typeface="Lato"/>
                <a:sym typeface="Lato"/>
              </a:rPr>
              <a:t>Informed Consent: (Informed Consent for Telehealth Services )</a:t>
            </a:r>
            <a:endParaRPr b="1" sz="2900">
              <a:latin typeface="Lato"/>
              <a:ea typeface="Lato"/>
              <a:cs typeface="Lato"/>
              <a:sym typeface="Lato"/>
            </a:endParaRPr>
          </a:p>
        </p:txBody>
      </p:sp>
      <p:sp>
        <p:nvSpPr>
          <p:cNvPr id="566" name="Google Shape;566;p67"/>
          <p:cNvSpPr txBox="1"/>
          <p:nvPr>
            <p:ph idx="1" type="body"/>
          </p:nvPr>
        </p:nvSpPr>
        <p:spPr>
          <a:xfrm>
            <a:off x="0" y="1368525"/>
            <a:ext cx="6473400" cy="4033800"/>
          </a:xfrm>
          <a:prstGeom prst="rect">
            <a:avLst/>
          </a:prstGeom>
        </p:spPr>
        <p:txBody>
          <a:bodyPr anchorCtr="0" anchor="t" bIns="91425" lIns="91425" spcFirstLastPara="1" rIns="91425" wrap="square" tIns="91425">
            <a:noAutofit/>
          </a:bodyPr>
          <a:lstStyle/>
          <a:p>
            <a:pPr indent="-330200" lvl="0" marL="457200" rtl="0" algn="l">
              <a:spcBef>
                <a:spcPts val="600"/>
              </a:spcBef>
              <a:spcAft>
                <a:spcPts val="0"/>
              </a:spcAft>
              <a:buSzPts val="1600"/>
              <a:buFont typeface="Lato"/>
              <a:buChar char="-"/>
            </a:pPr>
            <a:r>
              <a:rPr b="1" lang="en" sz="1600">
                <a:latin typeface="Lato"/>
                <a:ea typeface="Lato"/>
                <a:cs typeface="Lato"/>
                <a:sym typeface="Lato"/>
              </a:rPr>
              <a:t>TMH calls for informed consent items in addition to your standard informed consent. </a:t>
            </a:r>
            <a:endParaRPr b="1" sz="1600">
              <a:latin typeface="Lato"/>
              <a:ea typeface="Lato"/>
              <a:cs typeface="Lato"/>
              <a:sym typeface="Lato"/>
            </a:endParaRPr>
          </a:p>
          <a:p>
            <a:pPr indent="-330200" lvl="0" marL="457200" rtl="0" algn="l">
              <a:spcBef>
                <a:spcPts val="0"/>
              </a:spcBef>
              <a:spcAft>
                <a:spcPts val="0"/>
              </a:spcAft>
              <a:buSzPts val="1600"/>
              <a:buFont typeface="Lato"/>
              <a:buChar char="-"/>
            </a:pPr>
            <a:r>
              <a:rPr b="1" lang="en" sz="1600">
                <a:latin typeface="Lato"/>
                <a:ea typeface="Lato"/>
                <a:cs typeface="Lato"/>
                <a:sym typeface="Lato"/>
              </a:rPr>
              <a:t>Important to n</a:t>
            </a:r>
            <a:r>
              <a:rPr b="1" lang="en" sz="1600">
                <a:latin typeface="Lato"/>
                <a:ea typeface="Lato"/>
                <a:cs typeface="Lato"/>
                <a:sym typeface="Lato"/>
              </a:rPr>
              <a:t>ote that there is a chance technology can fail on us,  potentially in sensitive situations.  </a:t>
            </a:r>
            <a:endParaRPr b="1" sz="1600">
              <a:latin typeface="Lato"/>
              <a:ea typeface="Lato"/>
              <a:cs typeface="Lato"/>
              <a:sym typeface="Lato"/>
            </a:endParaRPr>
          </a:p>
          <a:p>
            <a:pPr indent="-330200" lvl="0" marL="457200" rtl="0" algn="l">
              <a:spcBef>
                <a:spcPts val="0"/>
              </a:spcBef>
              <a:spcAft>
                <a:spcPts val="0"/>
              </a:spcAft>
              <a:buSzPts val="1600"/>
              <a:buFont typeface="Lato"/>
              <a:buChar char="-"/>
            </a:pPr>
            <a:r>
              <a:rPr b="1" lang="en" sz="1600">
                <a:latin typeface="Lato"/>
                <a:ea typeface="Lato"/>
                <a:cs typeface="Lato"/>
                <a:sym typeface="Lato"/>
              </a:rPr>
              <a:t>As a Result, a plan for resuming contact with the therapist after a  technology failure. (Tech Safety Plan)</a:t>
            </a:r>
            <a:endParaRPr b="1" sz="1600">
              <a:latin typeface="Lato"/>
              <a:ea typeface="Lato"/>
              <a:cs typeface="Lato"/>
              <a:sym typeface="Lato"/>
            </a:endParaRPr>
          </a:p>
          <a:p>
            <a:pPr indent="-330200" lvl="0" marL="457200" rtl="0" algn="l">
              <a:spcBef>
                <a:spcPts val="0"/>
              </a:spcBef>
              <a:spcAft>
                <a:spcPts val="0"/>
              </a:spcAft>
              <a:buSzPts val="1600"/>
              <a:buFont typeface="Lato"/>
              <a:buChar char="-"/>
            </a:pPr>
            <a:r>
              <a:rPr b="1" lang="en" sz="1600">
                <a:latin typeface="Lato"/>
                <a:ea typeface="Lato"/>
                <a:cs typeface="Lato"/>
                <a:sym typeface="Lato"/>
              </a:rPr>
              <a:t>There should be an ongoing expectation that the therapist will be assessing  the appropriateness of telemental health for your clients. </a:t>
            </a:r>
            <a:endParaRPr b="1" sz="1600">
              <a:latin typeface="Lato"/>
              <a:ea typeface="Lato"/>
              <a:cs typeface="Lato"/>
              <a:sym typeface="Lato"/>
            </a:endParaRPr>
          </a:p>
          <a:p>
            <a:pPr indent="-330200" lvl="0" marL="457200" rtl="0" algn="l">
              <a:spcBef>
                <a:spcPts val="0"/>
              </a:spcBef>
              <a:spcAft>
                <a:spcPts val="0"/>
              </a:spcAft>
              <a:buSzPts val="1600"/>
              <a:buFont typeface="Lato"/>
              <a:buChar char="-"/>
            </a:pPr>
            <a:r>
              <a:rPr b="1" lang="en" sz="1600">
                <a:latin typeface="Lato"/>
                <a:ea typeface="Lato"/>
                <a:cs typeface="Lato"/>
                <a:sym typeface="Lato"/>
              </a:rPr>
              <a:t>Therapist should provide advice on how the client may compromise their own  confidentiality through their own behaviors around  personal security, or through sharing information  about their telemental health sessions with others. </a:t>
            </a:r>
            <a:endParaRPr b="1" sz="1600">
              <a:latin typeface="Lato"/>
              <a:ea typeface="Lato"/>
              <a:cs typeface="Lato"/>
              <a:sym typeface="Lato"/>
            </a:endParaRPr>
          </a:p>
          <a:p>
            <a:pPr indent="0" lvl="0" marL="457200" rtl="0" algn="l">
              <a:spcBef>
                <a:spcPts val="600"/>
              </a:spcBef>
              <a:spcAft>
                <a:spcPts val="0"/>
              </a:spcAft>
              <a:buNone/>
            </a:pPr>
            <a:r>
              <a:t/>
            </a:r>
            <a:endParaRPr b="1">
              <a:latin typeface="Lato"/>
              <a:ea typeface="Lato"/>
              <a:cs typeface="Lato"/>
              <a:sym typeface="Lato"/>
            </a:endParaRPr>
          </a:p>
          <a:p>
            <a:pPr indent="0" lvl="0" marL="457200" rtl="0" algn="l">
              <a:spcBef>
                <a:spcPts val="600"/>
              </a:spcBef>
              <a:spcAft>
                <a:spcPts val="0"/>
              </a:spcAft>
              <a:buNone/>
            </a:pPr>
            <a:r>
              <a:t/>
            </a:r>
            <a:endParaRPr/>
          </a:p>
          <a:p>
            <a:pPr indent="0" lvl="0" marL="0" rtl="0" algn="l">
              <a:spcBef>
                <a:spcPts val="0"/>
              </a:spcBef>
              <a:spcAft>
                <a:spcPts val="0"/>
              </a:spcAft>
              <a:buNone/>
            </a:pPr>
            <a:r>
              <a:t/>
            </a:r>
            <a:endParaRPr sz="100"/>
          </a:p>
        </p:txBody>
      </p:sp>
      <p:sp>
        <p:nvSpPr>
          <p:cNvPr id="567" name="Google Shape;567;p67"/>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1" name="Shape 571"/>
        <p:cNvGrpSpPr/>
        <p:nvPr/>
      </p:nvGrpSpPr>
      <p:grpSpPr>
        <a:xfrm>
          <a:off x="0" y="0"/>
          <a:ext cx="0" cy="0"/>
          <a:chOff x="0" y="0"/>
          <a:chExt cx="0" cy="0"/>
        </a:xfrm>
      </p:grpSpPr>
      <p:sp>
        <p:nvSpPr>
          <p:cNvPr id="572" name="Google Shape;572;p68"/>
          <p:cNvSpPr txBox="1"/>
          <p:nvPr>
            <p:ph type="ctrTitle"/>
          </p:nvPr>
        </p:nvSpPr>
        <p:spPr>
          <a:xfrm>
            <a:off x="4053825" y="2209800"/>
            <a:ext cx="4861500" cy="2770500"/>
          </a:xfrm>
          <a:prstGeom prst="rect">
            <a:avLst/>
          </a:prstGeom>
        </p:spPr>
        <p:txBody>
          <a:bodyPr anchorCtr="0" anchor="b" bIns="91425" lIns="91425" spcFirstLastPara="1" rIns="91425" wrap="square" tIns="91425">
            <a:noAutofit/>
          </a:bodyPr>
          <a:lstStyle/>
          <a:p>
            <a:pPr indent="0" lvl="0" marL="0" rtl="0" algn="l">
              <a:lnSpc>
                <a:spcPct val="120000"/>
              </a:lnSpc>
              <a:spcBef>
                <a:spcPts val="0"/>
              </a:spcBef>
              <a:spcAft>
                <a:spcPts val="0"/>
              </a:spcAft>
              <a:buClr>
                <a:schemeClr val="dk1"/>
              </a:buClr>
              <a:buSzPts val="1100"/>
              <a:buFont typeface="Arial"/>
              <a:buNone/>
            </a:pPr>
            <a:r>
              <a:rPr lang="en" sz="2750">
                <a:solidFill>
                  <a:schemeClr val="lt1"/>
                </a:solidFill>
                <a:latin typeface="Montserrat"/>
                <a:ea typeface="Montserrat"/>
                <a:cs typeface="Montserrat"/>
                <a:sym typeface="Montserrat"/>
              </a:rPr>
              <a:t>Section 5:</a:t>
            </a:r>
            <a:endParaRPr sz="2750">
              <a:solidFill>
                <a:schemeClr val="lt1"/>
              </a:solidFill>
              <a:latin typeface="Montserrat"/>
              <a:ea typeface="Montserrat"/>
              <a:cs typeface="Montserrat"/>
              <a:sym typeface="Montserrat"/>
            </a:endParaRPr>
          </a:p>
          <a:p>
            <a:pPr indent="0" lvl="0" marL="0" rtl="0" algn="l">
              <a:lnSpc>
                <a:spcPct val="120000"/>
              </a:lnSpc>
              <a:spcBef>
                <a:spcPts val="400"/>
              </a:spcBef>
              <a:spcAft>
                <a:spcPts val="0"/>
              </a:spcAft>
              <a:buClr>
                <a:schemeClr val="dk1"/>
              </a:buClr>
              <a:buSzPts val="1100"/>
              <a:buFont typeface="Arial"/>
              <a:buNone/>
            </a:pPr>
            <a:r>
              <a:rPr lang="en" sz="2400">
                <a:solidFill>
                  <a:schemeClr val="lt1"/>
                </a:solidFill>
                <a:latin typeface="Montserrat"/>
                <a:ea typeface="Montserrat"/>
                <a:cs typeface="Montserrat"/>
                <a:sym typeface="Montserrat"/>
              </a:rPr>
              <a:t>Practicing Via Telemental Health II: Care Delivery Fundamentals and </a:t>
            </a:r>
            <a:r>
              <a:rPr lang="en" sz="2400">
                <a:solidFill>
                  <a:schemeClr val="lt1"/>
                </a:solidFill>
                <a:latin typeface="Montserrat"/>
                <a:ea typeface="Montserrat"/>
                <a:cs typeface="Montserrat"/>
                <a:sym typeface="Montserrat"/>
              </a:rPr>
              <a:t> The Clinician-Client Relationship</a:t>
            </a:r>
            <a:endParaRPr sz="2400">
              <a:solidFill>
                <a:schemeClr val="lt1"/>
              </a:solidFill>
              <a:latin typeface="Montserrat"/>
              <a:ea typeface="Montserrat"/>
              <a:cs typeface="Montserrat"/>
              <a:sym typeface="Montserrat"/>
            </a:endParaRPr>
          </a:p>
          <a:p>
            <a:pPr indent="0" lvl="0" marL="0" rtl="0" algn="r">
              <a:spcBef>
                <a:spcPts val="400"/>
              </a:spcBef>
              <a:spcAft>
                <a:spcPts val="0"/>
              </a:spcAft>
              <a:buNone/>
            </a:pPr>
            <a:r>
              <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6" name="Shape 576"/>
        <p:cNvGrpSpPr/>
        <p:nvPr/>
      </p:nvGrpSpPr>
      <p:grpSpPr>
        <a:xfrm>
          <a:off x="0" y="0"/>
          <a:ext cx="0" cy="0"/>
          <a:chOff x="0" y="0"/>
          <a:chExt cx="0" cy="0"/>
        </a:xfrm>
      </p:grpSpPr>
      <p:pic>
        <p:nvPicPr>
          <p:cNvPr descr="paint_transparent1.png" id="577" name="Google Shape;577;p69"/>
          <p:cNvPicPr preferRelativeResize="0"/>
          <p:nvPr/>
        </p:nvPicPr>
        <p:blipFill>
          <a:blip r:embed="rId3">
            <a:alphaModFix/>
          </a:blip>
          <a:stretch>
            <a:fillRect/>
          </a:stretch>
        </p:blipFill>
        <p:spPr>
          <a:xfrm>
            <a:off x="0" y="0"/>
            <a:ext cx="9144000" cy="5143500"/>
          </a:xfrm>
          <a:prstGeom prst="rect">
            <a:avLst/>
          </a:prstGeom>
          <a:noFill/>
          <a:ln>
            <a:noFill/>
          </a:ln>
        </p:spPr>
      </p:pic>
      <p:sp>
        <p:nvSpPr>
          <p:cNvPr id="578" name="Google Shape;578;p69"/>
          <p:cNvSpPr txBox="1"/>
          <p:nvPr/>
        </p:nvSpPr>
        <p:spPr>
          <a:xfrm>
            <a:off x="137150" y="335300"/>
            <a:ext cx="7482900" cy="8574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rPr b="1" lang="en" sz="3200">
                <a:solidFill>
                  <a:srgbClr val="007A87"/>
                </a:solidFill>
                <a:latin typeface="Montserrat"/>
                <a:ea typeface="Montserrat"/>
                <a:cs typeface="Montserrat"/>
                <a:sym typeface="Montserrat"/>
              </a:rPr>
              <a:t>Practicing in Your Licensed State</a:t>
            </a:r>
            <a:endParaRPr b="1" sz="3200">
              <a:solidFill>
                <a:srgbClr val="007A87"/>
              </a:solidFill>
              <a:latin typeface="Montserrat"/>
              <a:ea typeface="Montserrat"/>
              <a:cs typeface="Montserrat"/>
              <a:sym typeface="Montserrat"/>
            </a:endParaRPr>
          </a:p>
        </p:txBody>
      </p:sp>
      <p:sp>
        <p:nvSpPr>
          <p:cNvPr id="579" name="Google Shape;579;p69"/>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grpSp>
        <p:nvGrpSpPr>
          <p:cNvPr id="580" name="Google Shape;580;p69"/>
          <p:cNvGrpSpPr/>
          <p:nvPr/>
        </p:nvGrpSpPr>
        <p:grpSpPr>
          <a:xfrm>
            <a:off x="457200" y="1333500"/>
            <a:ext cx="3905400" cy="3238500"/>
            <a:chOff x="457200" y="1333500"/>
            <a:chExt cx="3905400" cy="3238500"/>
          </a:xfrm>
        </p:grpSpPr>
        <p:sp>
          <p:nvSpPr>
            <p:cNvPr id="581" name="Google Shape;581;p69"/>
            <p:cNvSpPr/>
            <p:nvPr/>
          </p:nvSpPr>
          <p:spPr>
            <a:xfrm>
              <a:off x="457200" y="1333500"/>
              <a:ext cx="3905400" cy="3238500"/>
            </a:xfrm>
            <a:prstGeom prst="roundRect">
              <a:avLst>
                <a:gd fmla="val 3529" name="adj"/>
              </a:avLst>
            </a:prstGeom>
            <a:solidFill>
              <a:srgbClr val="FFFFFF">
                <a:alpha val="95000"/>
              </a:srgbClr>
            </a:solidFill>
            <a:ln cap="flat" cmpd="sng" w="1430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582" name="Google Shape;582;p69"/>
            <p:cNvSpPr txBox="1"/>
            <p:nvPr/>
          </p:nvSpPr>
          <p:spPr>
            <a:xfrm>
              <a:off x="647700" y="1524000"/>
              <a:ext cx="3524400" cy="28575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 sz="1400">
                  <a:solidFill>
                    <a:srgbClr val="007A87"/>
                  </a:solidFill>
                  <a:latin typeface="Montserrat"/>
                  <a:ea typeface="Montserrat"/>
                  <a:cs typeface="Montserrat"/>
                  <a:sym typeface="Montserrat"/>
                </a:rPr>
                <a:t>JURISDICTION &amp; LICENSURE</a:t>
              </a:r>
              <a:endParaRPr b="1" sz="1400">
                <a:solidFill>
                  <a:srgbClr val="007A87"/>
                </a:solidFill>
                <a:latin typeface="Montserrat"/>
                <a:ea typeface="Montserrat"/>
                <a:cs typeface="Montserrat"/>
                <a:sym typeface="Montserrat"/>
              </a:endParaRPr>
            </a:p>
            <a:p>
              <a:pPr indent="0" lvl="0" marL="0" rtl="0" algn="l">
                <a:spcBef>
                  <a:spcPts val="1125"/>
                </a:spcBef>
                <a:spcAft>
                  <a:spcPts val="0"/>
                </a:spcAft>
                <a:buNone/>
              </a:pPr>
              <a:r>
                <a:rPr b="1" lang="en" sz="1100">
                  <a:solidFill>
                    <a:srgbClr val="007A87"/>
                  </a:solidFill>
                  <a:latin typeface="Arial"/>
                  <a:ea typeface="Arial"/>
                  <a:cs typeface="Arial"/>
                  <a:sym typeface="Arial"/>
                </a:rPr>
                <a:t>• Authorized Practice:</a:t>
              </a:r>
              <a:r>
                <a:rPr b="0" lang="en" sz="1100">
                  <a:solidFill>
                    <a:srgbClr val="333333"/>
                  </a:solidFill>
                  <a:latin typeface="Arial"/>
                  <a:ea typeface="Arial"/>
                  <a:cs typeface="Arial"/>
                  <a:sym typeface="Arial"/>
                </a:rPr>
                <a:t> Clinicians are authorized to conduct sessions only within the state in which they hold active licensure.</a:t>
              </a:r>
              <a:endParaRPr b="0" sz="1100">
                <a:solidFill>
                  <a:srgbClr val="333333"/>
                </a:solidFill>
                <a:latin typeface="Arial"/>
                <a:ea typeface="Arial"/>
                <a:cs typeface="Arial"/>
                <a:sym typeface="Arial"/>
              </a:endParaRPr>
            </a:p>
            <a:p>
              <a:pPr indent="0" lvl="0" marL="0" rtl="0" algn="l">
                <a:spcBef>
                  <a:spcPts val="900"/>
                </a:spcBef>
                <a:spcAft>
                  <a:spcPts val="900"/>
                </a:spcAft>
                <a:buNone/>
              </a:pPr>
              <a:r>
                <a:rPr b="1" lang="en" sz="1100">
                  <a:solidFill>
                    <a:srgbClr val="007A87"/>
                  </a:solidFill>
                  <a:latin typeface="Arial"/>
                  <a:ea typeface="Arial"/>
                  <a:cs typeface="Arial"/>
                  <a:sym typeface="Arial"/>
                </a:rPr>
                <a:t>• Session Location:</a:t>
              </a:r>
              <a:r>
                <a:rPr b="0" lang="en" sz="1100">
                  <a:solidFill>
                    <a:srgbClr val="333333"/>
                  </a:solidFill>
                  <a:latin typeface="Arial"/>
                  <a:ea typeface="Arial"/>
                  <a:cs typeface="Arial"/>
                  <a:sym typeface="Arial"/>
                </a:rPr>
                <a:t> Licensing jurisdiction is determined strictly by the client's physical location at the exact time of the session, not by their state of residence.</a:t>
              </a:r>
              <a:endParaRPr b="0" sz="1100">
                <a:solidFill>
                  <a:srgbClr val="333333"/>
                </a:solidFill>
                <a:latin typeface="Arial"/>
                <a:ea typeface="Arial"/>
                <a:cs typeface="Arial"/>
                <a:sym typeface="Arial"/>
              </a:endParaRPr>
            </a:p>
          </p:txBody>
        </p:sp>
      </p:grpSp>
      <p:grpSp>
        <p:nvGrpSpPr>
          <p:cNvPr id="583" name="Google Shape;583;p69"/>
          <p:cNvGrpSpPr/>
          <p:nvPr/>
        </p:nvGrpSpPr>
        <p:grpSpPr>
          <a:xfrm>
            <a:off x="4743450" y="1333500"/>
            <a:ext cx="3905400" cy="3238500"/>
            <a:chOff x="4743450" y="1333500"/>
            <a:chExt cx="3905400" cy="3238500"/>
          </a:xfrm>
        </p:grpSpPr>
        <p:sp>
          <p:nvSpPr>
            <p:cNvPr id="584" name="Google Shape;584;p69"/>
            <p:cNvSpPr/>
            <p:nvPr/>
          </p:nvSpPr>
          <p:spPr>
            <a:xfrm>
              <a:off x="4743450" y="1333500"/>
              <a:ext cx="3905400" cy="3238500"/>
            </a:xfrm>
            <a:prstGeom prst="roundRect">
              <a:avLst>
                <a:gd fmla="val 3529" name="adj"/>
              </a:avLst>
            </a:prstGeom>
            <a:solidFill>
              <a:srgbClr val="FFFFFF">
                <a:alpha val="95000"/>
              </a:srgbClr>
            </a:solidFill>
            <a:ln cap="flat" cmpd="sng" w="1430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585" name="Google Shape;585;p69"/>
            <p:cNvSpPr txBox="1"/>
            <p:nvPr/>
          </p:nvSpPr>
          <p:spPr>
            <a:xfrm>
              <a:off x="4933950" y="1524000"/>
              <a:ext cx="3524400" cy="28575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 sz="1400">
                  <a:solidFill>
                    <a:srgbClr val="007A87"/>
                  </a:solidFill>
                  <a:latin typeface="Montserrat"/>
                  <a:ea typeface="Montserrat"/>
                  <a:cs typeface="Montserrat"/>
                  <a:sym typeface="Montserrat"/>
                </a:rPr>
                <a:t>OUT-OF-STATE PROTOCOL</a:t>
              </a:r>
              <a:endParaRPr b="1" sz="1400">
                <a:solidFill>
                  <a:srgbClr val="007A87"/>
                </a:solidFill>
                <a:latin typeface="Montserrat"/>
                <a:ea typeface="Montserrat"/>
                <a:cs typeface="Montserrat"/>
                <a:sym typeface="Montserrat"/>
              </a:endParaRPr>
            </a:p>
            <a:p>
              <a:pPr indent="0" lvl="0" marL="0" rtl="0" algn="l">
                <a:spcBef>
                  <a:spcPts val="1125"/>
                </a:spcBef>
                <a:spcAft>
                  <a:spcPts val="0"/>
                </a:spcAft>
                <a:buNone/>
              </a:pPr>
              <a:r>
                <a:rPr b="1" lang="en" sz="1100">
                  <a:solidFill>
                    <a:srgbClr val="007A87"/>
                  </a:solidFill>
                  <a:latin typeface="Arial"/>
                  <a:ea typeface="Arial"/>
                  <a:cs typeface="Arial"/>
                  <a:sym typeface="Arial"/>
                </a:rPr>
                <a:t>• Session Disruption:</a:t>
              </a:r>
              <a:r>
                <a:rPr b="0" lang="en" sz="1100">
                  <a:solidFill>
                    <a:srgbClr val="333333"/>
                  </a:solidFill>
                  <a:latin typeface="Arial"/>
                  <a:ea typeface="Arial"/>
                  <a:cs typeface="Arial"/>
                  <a:sym typeface="Arial"/>
                </a:rPr>
                <a:t> If a client is outside the clinician's licensed state during a session, the appointment cannot proceed.</a:t>
              </a:r>
              <a:endParaRPr b="0" sz="1100">
                <a:solidFill>
                  <a:srgbClr val="333333"/>
                </a:solidFill>
                <a:latin typeface="Arial"/>
                <a:ea typeface="Arial"/>
                <a:cs typeface="Arial"/>
                <a:sym typeface="Arial"/>
              </a:endParaRPr>
            </a:p>
            <a:p>
              <a:pPr indent="0" lvl="0" marL="0" rtl="0" algn="l">
                <a:spcBef>
                  <a:spcPts val="900"/>
                </a:spcBef>
                <a:spcAft>
                  <a:spcPts val="900"/>
                </a:spcAft>
                <a:buNone/>
              </a:pPr>
              <a:r>
                <a:rPr b="1" lang="en" sz="1100">
                  <a:solidFill>
                    <a:srgbClr val="007A87"/>
                  </a:solidFill>
                  <a:latin typeface="Arial"/>
                  <a:ea typeface="Arial"/>
                  <a:cs typeface="Arial"/>
                  <a:sym typeface="Arial"/>
                </a:rPr>
                <a:t>• Action Required:</a:t>
              </a:r>
              <a:r>
                <a:rPr b="0" lang="en" sz="1100">
                  <a:solidFill>
                    <a:srgbClr val="333333"/>
                  </a:solidFill>
                  <a:latin typeface="Arial"/>
                  <a:ea typeface="Arial"/>
                  <a:cs typeface="Arial"/>
                  <a:sym typeface="Arial"/>
                </a:rPr>
                <a:t> Advise the client to immediately contact the scheduling department to reschedule for a time when they return to the licensed jurisdiction.</a:t>
              </a:r>
              <a:endParaRPr b="0" sz="1100">
                <a:solidFill>
                  <a:srgbClr val="333333"/>
                </a:solidFill>
                <a:latin typeface="Arial"/>
                <a:ea typeface="Arial"/>
                <a:cs typeface="Arial"/>
                <a:sym typeface="Arial"/>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9" name="Shape 589"/>
        <p:cNvGrpSpPr/>
        <p:nvPr/>
      </p:nvGrpSpPr>
      <p:grpSpPr>
        <a:xfrm>
          <a:off x="0" y="0"/>
          <a:ext cx="0" cy="0"/>
          <a:chOff x="0" y="0"/>
          <a:chExt cx="0" cy="0"/>
        </a:xfrm>
      </p:grpSpPr>
      <p:pic>
        <p:nvPicPr>
          <p:cNvPr id="590" name="Google Shape;590;p70"/>
          <p:cNvPicPr preferRelativeResize="0"/>
          <p:nvPr/>
        </p:nvPicPr>
        <p:blipFill rotWithShape="1">
          <a:blip r:embed="rId3">
            <a:alphaModFix/>
          </a:blip>
          <a:srcRect b="0" l="70" r="60" t="0"/>
          <a:stretch/>
        </p:blipFill>
        <p:spPr>
          <a:xfrm>
            <a:off x="-35700" y="0"/>
            <a:ext cx="9210675" cy="5151875"/>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4" name="Shape 594"/>
        <p:cNvGrpSpPr/>
        <p:nvPr/>
      </p:nvGrpSpPr>
      <p:grpSpPr>
        <a:xfrm>
          <a:off x="0" y="0"/>
          <a:ext cx="0" cy="0"/>
          <a:chOff x="0" y="0"/>
          <a:chExt cx="0" cy="0"/>
        </a:xfrm>
      </p:grpSpPr>
      <p:sp>
        <p:nvSpPr>
          <p:cNvPr id="595" name="Google Shape;595;p71"/>
          <p:cNvSpPr txBox="1"/>
          <p:nvPr>
            <p:ph type="title"/>
          </p:nvPr>
        </p:nvSpPr>
        <p:spPr>
          <a:xfrm>
            <a:off x="457200" y="381000"/>
            <a:ext cx="5715000" cy="1047900"/>
          </a:xfrm>
          <a:prstGeom prst="rect">
            <a:avLst/>
          </a:prstGeom>
          <a:solidFill>
            <a:srgbClr val="000000">
              <a:alpha val="0"/>
            </a:srgbClr>
          </a:solidFill>
          <a:ln>
            <a:noFill/>
          </a:ln>
        </p:spPr>
        <p:txBody>
          <a:bodyPr anchorCtr="0" anchor="t" bIns="0" lIns="0" spcFirstLastPara="1" rIns="0" wrap="square" tIns="0">
            <a:noAutofit/>
          </a:bodyPr>
          <a:lstStyle/>
          <a:p>
            <a:pPr indent="0" lvl="0" marL="0" rtl="0" algn="l">
              <a:spcBef>
                <a:spcPts val="0"/>
              </a:spcBef>
              <a:spcAft>
                <a:spcPts val="0"/>
              </a:spcAft>
              <a:buNone/>
            </a:pPr>
            <a:r>
              <a:rPr b="0" lang="en" sz="2800">
                <a:solidFill>
                  <a:srgbClr val="007A87"/>
                </a:solidFill>
                <a:latin typeface="Montserrat Light"/>
                <a:ea typeface="Montserrat Light"/>
                <a:cs typeface="Montserrat Light"/>
                <a:sym typeface="Montserrat Light"/>
              </a:rPr>
              <a:t>Doxy.me</a:t>
            </a:r>
            <a:endParaRPr b="0" sz="2800">
              <a:solidFill>
                <a:srgbClr val="007A87"/>
              </a:solidFill>
              <a:latin typeface="Montserrat Light"/>
              <a:ea typeface="Montserrat Light"/>
              <a:cs typeface="Montserrat Light"/>
              <a:sym typeface="Montserrat Light"/>
            </a:endParaRPr>
          </a:p>
          <a:p>
            <a:pPr indent="0" lvl="0" marL="0" rtl="0" algn="l">
              <a:spcBef>
                <a:spcPts val="0"/>
              </a:spcBef>
              <a:spcAft>
                <a:spcPts val="0"/>
              </a:spcAft>
              <a:buNone/>
            </a:pPr>
            <a:r>
              <a:rPr b="0" lang="en" sz="3200">
                <a:solidFill>
                  <a:srgbClr val="707070"/>
                </a:solidFill>
                <a:latin typeface="Montserrat Thin"/>
                <a:ea typeface="Montserrat Thin"/>
                <a:cs typeface="Montserrat Thin"/>
                <a:sym typeface="Montserrat Thin"/>
              </a:rPr>
              <a:t>Competency</a:t>
            </a:r>
            <a:endParaRPr b="0" sz="3200">
              <a:solidFill>
                <a:srgbClr val="707070"/>
              </a:solidFill>
              <a:latin typeface="Montserrat Thin"/>
              <a:ea typeface="Montserrat Thin"/>
              <a:cs typeface="Montserrat Thin"/>
              <a:sym typeface="Montserrat Thin"/>
            </a:endParaRPr>
          </a:p>
        </p:txBody>
      </p:sp>
      <p:sp>
        <p:nvSpPr>
          <p:cNvPr id="596" name="Google Shape;596;p71"/>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grpSp>
        <p:nvGrpSpPr>
          <p:cNvPr id="597" name="Google Shape;597;p71"/>
          <p:cNvGrpSpPr/>
          <p:nvPr/>
        </p:nvGrpSpPr>
        <p:grpSpPr>
          <a:xfrm>
            <a:off x="457200" y="1476375"/>
            <a:ext cx="8229600" cy="3238500"/>
            <a:chOff x="457200" y="1476375"/>
            <a:chExt cx="8229600" cy="3238500"/>
          </a:xfrm>
        </p:grpSpPr>
        <p:sp>
          <p:nvSpPr>
            <p:cNvPr id="598" name="Google Shape;598;p71"/>
            <p:cNvSpPr/>
            <p:nvPr/>
          </p:nvSpPr>
          <p:spPr>
            <a:xfrm>
              <a:off x="457200" y="1476375"/>
              <a:ext cx="2571900" cy="3238500"/>
            </a:xfrm>
            <a:prstGeom prst="roundRect">
              <a:avLst>
                <a:gd fmla="val 4444" name="adj"/>
              </a:avLst>
            </a:prstGeom>
            <a:solidFill>
              <a:srgbClr val="FFFFFF">
                <a:alpha val="95000"/>
              </a:srgbClr>
            </a:solidFill>
            <a:ln cap="flat" cmpd="sng" w="1430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599" name="Google Shape;599;p71"/>
            <p:cNvSpPr txBox="1"/>
            <p:nvPr/>
          </p:nvSpPr>
          <p:spPr>
            <a:xfrm>
              <a:off x="571500" y="1619250"/>
              <a:ext cx="2343300" cy="29529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 sz="1100">
                  <a:solidFill>
                    <a:srgbClr val="007A87"/>
                  </a:solidFill>
                  <a:latin typeface="Montserrat"/>
                  <a:ea typeface="Montserrat"/>
                  <a:cs typeface="Montserrat"/>
                  <a:sym typeface="Montserrat"/>
                </a:rPr>
                <a:t>PREPARATION</a:t>
              </a:r>
              <a:endParaRPr b="1" sz="1100">
                <a:solidFill>
                  <a:srgbClr val="007A87"/>
                </a:solidFill>
                <a:latin typeface="Montserrat"/>
                <a:ea typeface="Montserrat"/>
                <a:cs typeface="Montserrat"/>
                <a:sym typeface="Montserrat"/>
              </a:endParaRPr>
            </a:p>
            <a:p>
              <a:pPr indent="0" lvl="0" marL="0" rtl="0" algn="l">
                <a:spcBef>
                  <a:spcPts val="1125"/>
                </a:spcBef>
                <a:spcAft>
                  <a:spcPts val="0"/>
                </a:spcAft>
                <a:buNone/>
              </a:pPr>
              <a:r>
                <a:rPr lang="en" sz="1400">
                  <a:solidFill>
                    <a:srgbClr val="007A87"/>
                  </a:solidFill>
                  <a:latin typeface="Material Icons"/>
                  <a:ea typeface="Material Icons"/>
                  <a:cs typeface="Material Icons"/>
                  <a:sym typeface="Material Icons"/>
                </a:rPr>
                <a:t>laptop_mac</a:t>
              </a:r>
              <a:r>
                <a:rPr lang="en" sz="950">
                  <a:solidFill>
                    <a:srgbClr val="333333"/>
                  </a:solidFill>
                  <a:latin typeface="Arial"/>
                  <a:ea typeface="Arial"/>
                  <a:cs typeface="Arial"/>
                  <a:sym typeface="Arial"/>
                </a:rPr>
                <a:t>You’re using the largest screen available to you</a:t>
              </a:r>
              <a:endParaRPr sz="950">
                <a:solidFill>
                  <a:srgbClr val="333333"/>
                </a:solidFill>
                <a:latin typeface="Arial"/>
                <a:ea typeface="Arial"/>
                <a:cs typeface="Arial"/>
                <a:sym typeface="Arial"/>
              </a:endParaRPr>
            </a:p>
            <a:p>
              <a:pPr indent="0" lvl="0" marL="0" rtl="0" algn="l">
                <a:spcBef>
                  <a:spcPts val="1050"/>
                </a:spcBef>
                <a:spcAft>
                  <a:spcPts val="0"/>
                </a:spcAft>
                <a:buNone/>
              </a:pPr>
              <a:r>
                <a:rPr lang="en" sz="1400">
                  <a:solidFill>
                    <a:srgbClr val="007A87"/>
                  </a:solidFill>
                  <a:latin typeface="Material Icons"/>
                  <a:ea typeface="Material Icons"/>
                  <a:cs typeface="Material Icons"/>
                  <a:sym typeface="Material Icons"/>
                </a:rPr>
                <a:t>menu_book</a:t>
              </a:r>
              <a:r>
                <a:rPr lang="en" sz="950">
                  <a:solidFill>
                    <a:srgbClr val="333333"/>
                  </a:solidFill>
                  <a:latin typeface="Arial"/>
                  <a:ea typeface="Arial"/>
                  <a:cs typeface="Arial"/>
                  <a:sym typeface="Arial"/>
                </a:rPr>
                <a:t>Your device is propped up to have the camera level with your eyes (use books if necessary)</a:t>
              </a:r>
              <a:endParaRPr sz="950">
                <a:solidFill>
                  <a:srgbClr val="333333"/>
                </a:solidFill>
                <a:latin typeface="Arial"/>
                <a:ea typeface="Arial"/>
                <a:cs typeface="Arial"/>
                <a:sym typeface="Arial"/>
              </a:endParaRPr>
            </a:p>
            <a:p>
              <a:pPr indent="0" lvl="0" marL="0" rtl="0" algn="l">
                <a:spcBef>
                  <a:spcPts val="1050"/>
                </a:spcBef>
                <a:spcAft>
                  <a:spcPts val="0"/>
                </a:spcAft>
                <a:buNone/>
              </a:pPr>
              <a:r>
                <a:rPr lang="en" sz="1400">
                  <a:solidFill>
                    <a:srgbClr val="007A87"/>
                  </a:solidFill>
                  <a:latin typeface="Material Icons"/>
                  <a:ea typeface="Material Icons"/>
                  <a:cs typeface="Material Icons"/>
                  <a:sym typeface="Material Icons"/>
                </a:rPr>
                <a:t>wb_sunny</a:t>
              </a:r>
              <a:r>
                <a:rPr lang="en" sz="950">
                  <a:solidFill>
                    <a:srgbClr val="333333"/>
                  </a:solidFill>
                  <a:latin typeface="Arial"/>
                  <a:ea typeface="Arial"/>
                  <a:cs typeface="Arial"/>
                  <a:sym typeface="Arial"/>
                </a:rPr>
                <a:t>Make sure you’re in a well-lit space without a bright light behind you</a:t>
              </a:r>
              <a:endParaRPr sz="950">
                <a:solidFill>
                  <a:srgbClr val="333333"/>
                </a:solidFill>
                <a:latin typeface="Arial"/>
                <a:ea typeface="Arial"/>
                <a:cs typeface="Arial"/>
                <a:sym typeface="Arial"/>
              </a:endParaRPr>
            </a:p>
          </p:txBody>
        </p:sp>
        <p:sp>
          <p:nvSpPr>
            <p:cNvPr id="600" name="Google Shape;600;p71"/>
            <p:cNvSpPr/>
            <p:nvPr/>
          </p:nvSpPr>
          <p:spPr>
            <a:xfrm>
              <a:off x="3181350" y="1476375"/>
              <a:ext cx="2571900" cy="3238500"/>
            </a:xfrm>
            <a:prstGeom prst="roundRect">
              <a:avLst>
                <a:gd fmla="val 4444" name="adj"/>
              </a:avLst>
            </a:prstGeom>
            <a:solidFill>
              <a:srgbClr val="FFFFFF">
                <a:alpha val="95000"/>
              </a:srgbClr>
            </a:solidFill>
            <a:ln cap="flat" cmpd="sng" w="1430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601" name="Google Shape;601;p71"/>
            <p:cNvSpPr txBox="1"/>
            <p:nvPr/>
          </p:nvSpPr>
          <p:spPr>
            <a:xfrm>
              <a:off x="3295650" y="1619250"/>
              <a:ext cx="2343300" cy="29529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 sz="1100">
                  <a:solidFill>
                    <a:srgbClr val="007A87"/>
                  </a:solidFill>
                  <a:latin typeface="Montserrat"/>
                  <a:ea typeface="Montserrat"/>
                  <a:cs typeface="Montserrat"/>
                  <a:sym typeface="Montserrat"/>
                </a:rPr>
                <a:t>CONNECTIVITY</a:t>
              </a:r>
              <a:endParaRPr b="1" sz="1100">
                <a:solidFill>
                  <a:srgbClr val="007A87"/>
                </a:solidFill>
                <a:latin typeface="Montserrat"/>
                <a:ea typeface="Montserrat"/>
                <a:cs typeface="Montserrat"/>
                <a:sym typeface="Montserrat"/>
              </a:endParaRPr>
            </a:p>
            <a:p>
              <a:pPr indent="0" lvl="0" marL="0" rtl="0" algn="l">
                <a:spcBef>
                  <a:spcPts val="1125"/>
                </a:spcBef>
                <a:spcAft>
                  <a:spcPts val="0"/>
                </a:spcAft>
                <a:buNone/>
              </a:pPr>
              <a:r>
                <a:rPr lang="en" sz="1400">
                  <a:solidFill>
                    <a:srgbClr val="007A87"/>
                  </a:solidFill>
                  <a:latin typeface="Material Icons"/>
                  <a:ea typeface="Material Icons"/>
                  <a:cs typeface="Material Icons"/>
                  <a:sym typeface="Material Icons"/>
                </a:rPr>
                <a:t>router</a:t>
              </a:r>
              <a:r>
                <a:rPr lang="en" sz="950">
                  <a:solidFill>
                    <a:srgbClr val="333333"/>
                  </a:solidFill>
                  <a:latin typeface="Arial"/>
                  <a:ea typeface="Arial"/>
                  <a:cs typeface="Arial"/>
                  <a:sym typeface="Arial"/>
                </a:rPr>
                <a:t>Your computer is close to your WiFi router (or plugged in with a cable)</a:t>
              </a:r>
              <a:endParaRPr sz="950">
                <a:solidFill>
                  <a:srgbClr val="333333"/>
                </a:solidFill>
                <a:latin typeface="Arial"/>
                <a:ea typeface="Arial"/>
                <a:cs typeface="Arial"/>
                <a:sym typeface="Arial"/>
              </a:endParaRPr>
            </a:p>
            <a:p>
              <a:pPr indent="0" lvl="0" marL="0" rtl="0" algn="l">
                <a:spcBef>
                  <a:spcPts val="1050"/>
                </a:spcBef>
                <a:spcAft>
                  <a:spcPts val="0"/>
                </a:spcAft>
                <a:buNone/>
              </a:pPr>
              <a:r>
                <a:rPr lang="en" sz="1400">
                  <a:solidFill>
                    <a:srgbClr val="007A87"/>
                  </a:solidFill>
                  <a:latin typeface="Material Icons"/>
                  <a:ea typeface="Material Icons"/>
                  <a:cs typeface="Material Icons"/>
                  <a:sym typeface="Material Icons"/>
                </a:rPr>
                <a:t>block</a:t>
              </a:r>
              <a:r>
                <a:rPr b="1" lang="en" sz="950">
                  <a:solidFill>
                    <a:srgbClr val="007A87"/>
                  </a:solidFill>
                  <a:latin typeface="Arial"/>
                  <a:ea typeface="Arial"/>
                  <a:cs typeface="Arial"/>
                  <a:sym typeface="Arial"/>
                </a:rPr>
                <a:t>CLEAR YOUR INTERNET:</a:t>
              </a:r>
              <a:r>
                <a:rPr lang="en" sz="950">
                  <a:solidFill>
                    <a:srgbClr val="333333"/>
                  </a:solidFill>
                  <a:latin typeface="Arial"/>
                  <a:ea typeface="Arial"/>
                  <a:cs typeface="Arial"/>
                  <a:sym typeface="Arial"/>
                </a:rPr>
                <a:t> Don’t have any other pages, sites, or programs running during your session.</a:t>
              </a:r>
              <a:endParaRPr sz="950">
                <a:solidFill>
                  <a:srgbClr val="333333"/>
                </a:solidFill>
                <a:latin typeface="Arial"/>
                <a:ea typeface="Arial"/>
                <a:cs typeface="Arial"/>
                <a:sym typeface="Arial"/>
              </a:endParaRPr>
            </a:p>
          </p:txBody>
        </p:sp>
        <p:sp>
          <p:nvSpPr>
            <p:cNvPr id="602" name="Google Shape;602;p71"/>
            <p:cNvSpPr/>
            <p:nvPr/>
          </p:nvSpPr>
          <p:spPr>
            <a:xfrm>
              <a:off x="5905500" y="1476375"/>
              <a:ext cx="2781300" cy="3238500"/>
            </a:xfrm>
            <a:prstGeom prst="roundRect">
              <a:avLst>
                <a:gd fmla="val 4109" name="adj"/>
              </a:avLst>
            </a:prstGeom>
            <a:solidFill>
              <a:srgbClr val="FFFFFF">
                <a:alpha val="95000"/>
              </a:srgbClr>
            </a:solidFill>
            <a:ln cap="flat" cmpd="sng" w="1430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603" name="Google Shape;603;p71"/>
            <p:cNvSpPr txBox="1"/>
            <p:nvPr/>
          </p:nvSpPr>
          <p:spPr>
            <a:xfrm>
              <a:off x="6019800" y="1619250"/>
              <a:ext cx="2552700" cy="29529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 sz="1100">
                  <a:solidFill>
                    <a:srgbClr val="007A87"/>
                  </a:solidFill>
                  <a:latin typeface="Montserrat"/>
                  <a:ea typeface="Montserrat"/>
                  <a:cs typeface="Montserrat"/>
                  <a:sym typeface="Montserrat"/>
                </a:rPr>
                <a:t>PRESENTING &amp; DOCUMENTS</a:t>
              </a:r>
              <a:endParaRPr b="1" sz="1100">
                <a:solidFill>
                  <a:srgbClr val="007A87"/>
                </a:solidFill>
                <a:latin typeface="Montserrat"/>
                <a:ea typeface="Montserrat"/>
                <a:cs typeface="Montserrat"/>
                <a:sym typeface="Montserrat"/>
              </a:endParaRPr>
            </a:p>
            <a:p>
              <a:pPr indent="0" lvl="0" marL="0" rtl="0" algn="l">
                <a:spcBef>
                  <a:spcPts val="1125"/>
                </a:spcBef>
                <a:spcAft>
                  <a:spcPts val="0"/>
                </a:spcAft>
                <a:buNone/>
              </a:pPr>
              <a:r>
                <a:rPr lang="en" sz="1400">
                  <a:solidFill>
                    <a:srgbClr val="007A87"/>
                  </a:solidFill>
                  <a:latin typeface="Material Icons"/>
                  <a:ea typeface="Material Icons"/>
                  <a:cs typeface="Material Icons"/>
                  <a:sym typeface="Material Icons"/>
                </a:rPr>
                <a:t>accessibility</a:t>
              </a:r>
              <a:r>
                <a:rPr lang="en" sz="950">
                  <a:solidFill>
                    <a:srgbClr val="333333"/>
                  </a:solidFill>
                  <a:latin typeface="Arial"/>
                  <a:ea typeface="Arial"/>
                  <a:cs typeface="Arial"/>
                  <a:sym typeface="Arial"/>
                </a:rPr>
                <a:t>Upright posture with face prominent in the center</a:t>
              </a:r>
              <a:endParaRPr sz="950">
                <a:solidFill>
                  <a:srgbClr val="333333"/>
                </a:solidFill>
                <a:latin typeface="Arial"/>
                <a:ea typeface="Arial"/>
                <a:cs typeface="Arial"/>
                <a:sym typeface="Arial"/>
              </a:endParaRPr>
            </a:p>
            <a:p>
              <a:pPr indent="0" lvl="0" marL="0" rtl="0" algn="l">
                <a:spcBef>
                  <a:spcPts val="750"/>
                </a:spcBef>
                <a:spcAft>
                  <a:spcPts val="0"/>
                </a:spcAft>
                <a:buNone/>
              </a:pPr>
              <a:r>
                <a:rPr lang="en" sz="1400">
                  <a:solidFill>
                    <a:srgbClr val="007A87"/>
                  </a:solidFill>
                  <a:latin typeface="Material Icons"/>
                  <a:ea typeface="Material Icons"/>
                  <a:cs typeface="Material Icons"/>
                  <a:sym typeface="Material Icons"/>
                </a:rPr>
                <a:t>meeting_room</a:t>
              </a:r>
              <a:r>
                <a:rPr lang="en" sz="950">
                  <a:solidFill>
                    <a:srgbClr val="333333"/>
                  </a:solidFill>
                  <a:latin typeface="Arial"/>
                  <a:ea typeface="Arial"/>
                  <a:cs typeface="Arial"/>
                  <a:sym typeface="Arial"/>
                </a:rPr>
                <a:t>No distractions and no other people in the room</a:t>
              </a:r>
              <a:endParaRPr sz="950">
                <a:solidFill>
                  <a:srgbClr val="333333"/>
                </a:solidFill>
                <a:latin typeface="Arial"/>
                <a:ea typeface="Arial"/>
                <a:cs typeface="Arial"/>
                <a:sym typeface="Arial"/>
              </a:endParaRPr>
            </a:p>
            <a:p>
              <a:pPr indent="0" lvl="0" marL="0" rtl="0" algn="l">
                <a:spcBef>
                  <a:spcPts val="750"/>
                </a:spcBef>
                <a:spcAft>
                  <a:spcPts val="0"/>
                </a:spcAft>
                <a:buNone/>
              </a:pPr>
              <a:r>
                <a:rPr lang="en" sz="1400">
                  <a:solidFill>
                    <a:srgbClr val="007A87"/>
                  </a:solidFill>
                  <a:latin typeface="Material Icons"/>
                  <a:ea typeface="Material Icons"/>
                  <a:cs typeface="Material Icons"/>
                  <a:sym typeface="Material Icons"/>
                </a:rPr>
                <a:t>checkroom</a:t>
              </a:r>
              <a:r>
                <a:rPr lang="en" sz="950">
                  <a:solidFill>
                    <a:srgbClr val="333333"/>
                  </a:solidFill>
                  <a:latin typeface="Arial"/>
                  <a:ea typeface="Arial"/>
                  <a:cs typeface="Arial"/>
                  <a:sym typeface="Arial"/>
                </a:rPr>
                <a:t>Calm, solid-colored clothing</a:t>
              </a:r>
              <a:endParaRPr sz="950">
                <a:solidFill>
                  <a:srgbClr val="333333"/>
                </a:solidFill>
                <a:latin typeface="Arial"/>
                <a:ea typeface="Arial"/>
                <a:cs typeface="Arial"/>
                <a:sym typeface="Arial"/>
              </a:endParaRPr>
            </a:p>
            <a:p>
              <a:pPr indent="0" lvl="0" marL="0" rtl="0" algn="l">
                <a:spcBef>
                  <a:spcPts val="750"/>
                </a:spcBef>
                <a:spcAft>
                  <a:spcPts val="0"/>
                </a:spcAft>
                <a:buNone/>
              </a:pPr>
              <a:r>
                <a:rPr lang="en" sz="1400">
                  <a:solidFill>
                    <a:srgbClr val="007A87"/>
                  </a:solidFill>
                  <a:latin typeface="Material Icons"/>
                  <a:ea typeface="Material Icons"/>
                  <a:cs typeface="Material Icons"/>
                  <a:sym typeface="Material Icons"/>
                </a:rPr>
                <a:t>description</a:t>
              </a:r>
              <a:r>
                <a:rPr lang="en" sz="950">
                  <a:solidFill>
                    <a:srgbClr val="333333"/>
                  </a:solidFill>
                  <a:latin typeface="Arial"/>
                  <a:ea typeface="Arial"/>
                  <a:cs typeface="Arial"/>
                  <a:sym typeface="Arial"/>
                </a:rPr>
                <a:t>Have the following forms ready:</a:t>
              </a:r>
              <a:br>
                <a:rPr lang="en" sz="950">
                  <a:solidFill>
                    <a:srgbClr val="333333"/>
                  </a:solidFill>
                  <a:latin typeface="Arial"/>
                  <a:ea typeface="Arial"/>
                  <a:cs typeface="Arial"/>
                  <a:sym typeface="Arial"/>
                </a:rPr>
              </a:br>
              <a:r>
                <a:rPr lang="en" sz="950" u="sng">
                  <a:solidFill>
                    <a:srgbClr val="1155CC"/>
                  </a:solidFill>
                  <a:latin typeface="Arial"/>
                  <a:ea typeface="Arial"/>
                  <a:cs typeface="Arial"/>
                  <a:sym typeface="Arial"/>
                </a:rPr>
                <a:t>Tech Recovery and Safety Plan</a:t>
              </a:r>
              <a:endParaRPr sz="950">
                <a:solidFill>
                  <a:srgbClr val="333333"/>
                </a:solidFill>
                <a:latin typeface="Arial"/>
                <a:ea typeface="Arial"/>
                <a:cs typeface="Arial"/>
                <a:sym typeface="Arial"/>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36"/>
          <p:cNvSpPr txBox="1"/>
          <p:nvPr>
            <p:ph type="title"/>
          </p:nvPr>
        </p:nvSpPr>
        <p:spPr>
          <a:xfrm>
            <a:off x="457200" y="434575"/>
            <a:ext cx="5511300" cy="8574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b="1" lang="en" sz="1200">
                <a:latin typeface="Lato"/>
                <a:ea typeface="Lato"/>
                <a:cs typeface="Lato"/>
                <a:sym typeface="Lato"/>
              </a:rPr>
              <a:t>You can email me at  maya@garrettcounseling.com</a:t>
            </a:r>
            <a:endParaRPr b="1" sz="1200">
              <a:latin typeface="Lato"/>
              <a:ea typeface="Lato"/>
              <a:cs typeface="Lato"/>
              <a:sym typeface="Lato"/>
            </a:endParaRPr>
          </a:p>
          <a:p>
            <a:pPr indent="0" lvl="0" marL="0" rtl="0" algn="l">
              <a:spcBef>
                <a:spcPts val="0"/>
              </a:spcBef>
              <a:spcAft>
                <a:spcPts val="0"/>
              </a:spcAft>
              <a:buNone/>
            </a:pPr>
            <a:r>
              <a:rPr b="1" lang="en" sz="1200">
                <a:latin typeface="Lato"/>
                <a:ea typeface="Lato"/>
                <a:cs typeface="Lato"/>
                <a:sym typeface="Lato"/>
              </a:rPr>
              <a:t>for the handouts OR  Handouts Can Be Located At:</a:t>
            </a:r>
            <a:endParaRPr b="1" sz="1200">
              <a:latin typeface="Lato"/>
              <a:ea typeface="Lato"/>
              <a:cs typeface="Lato"/>
              <a:sym typeface="Lato"/>
            </a:endParaRPr>
          </a:p>
          <a:p>
            <a:pPr indent="0" lvl="0" marL="0" rtl="0" algn="l">
              <a:spcBef>
                <a:spcPts val="0"/>
              </a:spcBef>
              <a:spcAft>
                <a:spcPts val="0"/>
              </a:spcAft>
              <a:buNone/>
            </a:pPr>
            <a:r>
              <a:t/>
            </a:r>
            <a:endParaRPr b="1" sz="1200">
              <a:latin typeface="Lato"/>
              <a:ea typeface="Lato"/>
              <a:cs typeface="Lato"/>
              <a:sym typeface="Lato"/>
            </a:endParaRPr>
          </a:p>
          <a:p>
            <a:pPr indent="0" lvl="0" marL="0" rtl="0" algn="l">
              <a:spcBef>
                <a:spcPts val="0"/>
              </a:spcBef>
              <a:spcAft>
                <a:spcPts val="0"/>
              </a:spcAft>
              <a:buNone/>
            </a:pPr>
            <a:r>
              <a:rPr b="1" lang="en" sz="1200">
                <a:latin typeface="Lato"/>
                <a:ea typeface="Lato"/>
                <a:cs typeface="Lato"/>
                <a:sym typeface="Lato"/>
              </a:rPr>
              <a:t>https://drive.google.com/drive/folders/1rXlCmb0j-9KqZCV5BnkYwj5OQlYlZdfO?usp=drive_link</a:t>
            </a:r>
            <a:endParaRPr b="1" sz="1200">
              <a:latin typeface="Lato"/>
              <a:ea typeface="Lato"/>
              <a:cs typeface="Lato"/>
              <a:sym typeface="Lato"/>
            </a:endParaRPr>
          </a:p>
        </p:txBody>
      </p:sp>
      <p:sp>
        <p:nvSpPr>
          <p:cNvPr id="162" name="Google Shape;162;p36"/>
          <p:cNvSpPr txBox="1"/>
          <p:nvPr>
            <p:ph idx="1" type="body"/>
          </p:nvPr>
        </p:nvSpPr>
        <p:spPr>
          <a:xfrm>
            <a:off x="457200" y="1297425"/>
            <a:ext cx="5484000" cy="2637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sz="1800">
              <a:solidFill>
                <a:schemeClr val="dk1"/>
              </a:solidFill>
            </a:endParaRPr>
          </a:p>
          <a:p>
            <a:pPr indent="0" lvl="0" marL="0" rtl="0" algn="l">
              <a:spcBef>
                <a:spcPts val="0"/>
              </a:spcBef>
              <a:spcAft>
                <a:spcPts val="0"/>
              </a:spcAft>
              <a:buClr>
                <a:schemeClr val="dk1"/>
              </a:buClr>
              <a:buSzPts val="1100"/>
              <a:buFont typeface="Arial"/>
              <a:buNone/>
            </a:pPr>
            <a:r>
              <a:t/>
            </a:r>
            <a:endParaRPr sz="1800">
              <a:solidFill>
                <a:schemeClr val="dk1"/>
              </a:solidFill>
            </a:endParaRPr>
          </a:p>
          <a:p>
            <a:pPr indent="0" lvl="0" marL="0" rtl="0" algn="l">
              <a:spcBef>
                <a:spcPts val="0"/>
              </a:spcBef>
              <a:spcAft>
                <a:spcPts val="0"/>
              </a:spcAft>
              <a:buClr>
                <a:schemeClr val="dk1"/>
              </a:buClr>
              <a:buSzPts val="1100"/>
              <a:buFont typeface="Arial"/>
              <a:buNone/>
            </a:pPr>
            <a:r>
              <a:t/>
            </a:r>
            <a:endParaRPr sz="1800">
              <a:solidFill>
                <a:schemeClr val="dk1"/>
              </a:solidFill>
            </a:endParaRPr>
          </a:p>
          <a:p>
            <a:pPr indent="0" lvl="0" marL="0" rtl="0" algn="l">
              <a:spcBef>
                <a:spcPts val="0"/>
              </a:spcBef>
              <a:spcAft>
                <a:spcPts val="0"/>
              </a:spcAft>
              <a:buClr>
                <a:schemeClr val="dk1"/>
              </a:buClr>
              <a:buSzPts val="1100"/>
              <a:buFont typeface="Arial"/>
              <a:buNone/>
            </a:pPr>
            <a:r>
              <a:t/>
            </a:r>
            <a:endParaRPr sz="1800">
              <a:solidFill>
                <a:schemeClr val="dk1"/>
              </a:solidFill>
            </a:endParaRPr>
          </a:p>
        </p:txBody>
      </p:sp>
      <p:sp>
        <p:nvSpPr>
          <p:cNvPr id="163" name="Google Shape;163;p36"/>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164" name="Google Shape;164;p36"/>
          <p:cNvPicPr preferRelativeResize="0"/>
          <p:nvPr/>
        </p:nvPicPr>
        <p:blipFill rotWithShape="1">
          <a:blip r:embed="rId3">
            <a:alphaModFix/>
          </a:blip>
          <a:srcRect b="30299" l="0" r="0" t="0"/>
          <a:stretch/>
        </p:blipFill>
        <p:spPr>
          <a:xfrm>
            <a:off x="7740100" y="3662975"/>
            <a:ext cx="1326800" cy="1010675"/>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7" name="Shape 607"/>
        <p:cNvGrpSpPr/>
        <p:nvPr/>
      </p:nvGrpSpPr>
      <p:grpSpPr>
        <a:xfrm>
          <a:off x="0" y="0"/>
          <a:ext cx="0" cy="0"/>
          <a:chOff x="0" y="0"/>
          <a:chExt cx="0" cy="0"/>
        </a:xfrm>
      </p:grpSpPr>
      <p:pic>
        <p:nvPicPr>
          <p:cNvPr id="608" name="Google Shape;608;p72"/>
          <p:cNvPicPr preferRelativeResize="0"/>
          <p:nvPr/>
        </p:nvPicPr>
        <p:blipFill rotWithShape="1">
          <a:blip r:embed="rId3">
            <a:alphaModFix/>
          </a:blip>
          <a:srcRect b="0" l="0" r="0" t="0"/>
          <a:stretch/>
        </p:blipFill>
        <p:spPr>
          <a:xfrm>
            <a:off x="466725" y="1514475"/>
            <a:ext cx="3638700" cy="3162300"/>
          </a:xfrm>
          <a:prstGeom prst="rect">
            <a:avLst/>
          </a:prstGeom>
          <a:noFill/>
          <a:ln>
            <a:noFill/>
          </a:ln>
        </p:spPr>
      </p:pic>
      <p:sp>
        <p:nvSpPr>
          <p:cNvPr id="609" name="Google Shape;609;p72"/>
          <p:cNvSpPr txBox="1"/>
          <p:nvPr/>
        </p:nvSpPr>
        <p:spPr>
          <a:xfrm>
            <a:off x="714375" y="1762125"/>
            <a:ext cx="3143400" cy="26670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 sz="1300">
                <a:solidFill>
                  <a:srgbClr val="007A87"/>
                </a:solidFill>
                <a:latin typeface="Montserrat"/>
                <a:ea typeface="Montserrat"/>
                <a:cs typeface="Montserrat"/>
                <a:sym typeface="Montserrat"/>
              </a:rPr>
              <a:t>Initial Program</a:t>
            </a:r>
            <a:endParaRPr b="1" sz="1300">
              <a:solidFill>
                <a:srgbClr val="007A87"/>
              </a:solidFill>
              <a:latin typeface="Montserrat"/>
              <a:ea typeface="Montserrat"/>
              <a:cs typeface="Montserrat"/>
              <a:sym typeface="Montserrat"/>
            </a:endParaRPr>
          </a:p>
          <a:p>
            <a:pPr indent="0" lvl="0" marL="0" rtl="0" algn="l">
              <a:spcBef>
                <a:spcPts val="600"/>
              </a:spcBef>
              <a:spcAft>
                <a:spcPts val="0"/>
              </a:spcAft>
              <a:buNone/>
            </a:pPr>
            <a:r>
              <a:rPr b="1" lang="en" sz="2400">
                <a:solidFill>
                  <a:srgbClr val="007A87"/>
                </a:solidFill>
                <a:latin typeface="Montserrat"/>
                <a:ea typeface="Montserrat"/>
                <a:cs typeface="Montserrat"/>
                <a:sym typeface="Montserrat"/>
              </a:rPr>
              <a:t>Doxy.me</a:t>
            </a:r>
            <a:endParaRPr b="1" sz="2400">
              <a:solidFill>
                <a:srgbClr val="007A87"/>
              </a:solidFill>
              <a:latin typeface="Montserrat"/>
              <a:ea typeface="Montserrat"/>
              <a:cs typeface="Montserrat"/>
              <a:sym typeface="Montserrat"/>
            </a:endParaRPr>
          </a:p>
          <a:p>
            <a:pPr indent="0" lvl="0" marL="0" rtl="0" algn="l">
              <a:spcBef>
                <a:spcPts val="600"/>
              </a:spcBef>
              <a:spcAft>
                <a:spcPts val="0"/>
              </a:spcAft>
              <a:buNone/>
            </a:pPr>
            <a:r>
              <a:rPr lang="en" sz="1150">
                <a:solidFill>
                  <a:srgbClr val="007A87"/>
                </a:solidFill>
                <a:latin typeface="Arial"/>
                <a:ea typeface="Arial"/>
                <a:cs typeface="Arial"/>
                <a:sym typeface="Arial"/>
              </a:rPr>
              <a:t>✓</a:t>
            </a:r>
            <a:r>
              <a:rPr b="0" lang="en" sz="1150">
                <a:solidFill>
                  <a:srgbClr val="444444"/>
                </a:solidFill>
                <a:latin typeface="Arial"/>
                <a:ea typeface="Arial"/>
                <a:cs typeface="Arial"/>
                <a:sym typeface="Arial"/>
              </a:rPr>
              <a:t>You can invite clients from Doxy if needed, though the office typically sends the information automatically.</a:t>
            </a:r>
            <a:endParaRPr/>
          </a:p>
          <a:p>
            <a:pPr indent="0" lvl="0" marL="0" rtl="0" algn="l">
              <a:spcBef>
                <a:spcPts val="600"/>
              </a:spcBef>
              <a:spcAft>
                <a:spcPts val="0"/>
              </a:spcAft>
              <a:buNone/>
            </a:pPr>
            <a:r>
              <a:rPr lang="en" sz="1150">
                <a:solidFill>
                  <a:srgbClr val="007A87"/>
                </a:solidFill>
                <a:latin typeface="Arial"/>
                <a:ea typeface="Arial"/>
                <a:cs typeface="Arial"/>
                <a:sym typeface="Arial"/>
              </a:rPr>
              <a:t>▸</a:t>
            </a:r>
            <a:r>
              <a:rPr b="0" lang="en" sz="1150">
                <a:solidFill>
                  <a:srgbClr val="444444"/>
                </a:solidFill>
                <a:latin typeface="Arial"/>
                <a:ea typeface="Arial"/>
                <a:cs typeface="Arial"/>
                <a:sym typeface="Arial"/>
              </a:rPr>
              <a:t>Press </a:t>
            </a:r>
            <a:r>
              <a:rPr b="1" lang="en" sz="1150">
                <a:solidFill>
                  <a:srgbClr val="444444"/>
                </a:solidFill>
                <a:latin typeface="Arial"/>
                <a:ea typeface="Arial"/>
                <a:cs typeface="Arial"/>
                <a:sym typeface="Arial"/>
              </a:rPr>
              <a:t>"Copy Link"</a:t>
            </a:r>
            <a:r>
              <a:rPr b="0" lang="en" sz="1150">
                <a:solidFill>
                  <a:srgbClr val="444444"/>
                </a:solidFill>
                <a:latin typeface="Arial"/>
                <a:ea typeface="Arial"/>
                <a:cs typeface="Arial"/>
                <a:sym typeface="Arial"/>
              </a:rPr>
              <a:t> button</a:t>
            </a:r>
            <a:endParaRPr/>
          </a:p>
          <a:p>
            <a:pPr indent="0" lvl="0" marL="0" rtl="0" algn="l">
              <a:spcBef>
                <a:spcPts val="600"/>
              </a:spcBef>
              <a:spcAft>
                <a:spcPts val="0"/>
              </a:spcAft>
              <a:buNone/>
            </a:pPr>
            <a:r>
              <a:rPr lang="en" sz="1150">
                <a:solidFill>
                  <a:srgbClr val="007A87"/>
                </a:solidFill>
                <a:latin typeface="Arial"/>
                <a:ea typeface="Arial"/>
                <a:cs typeface="Arial"/>
                <a:sym typeface="Arial"/>
              </a:rPr>
              <a:t>▸</a:t>
            </a:r>
            <a:r>
              <a:rPr b="0" lang="en" sz="1150">
                <a:solidFill>
                  <a:srgbClr val="444444"/>
                </a:solidFill>
                <a:latin typeface="Arial"/>
                <a:ea typeface="Arial"/>
                <a:cs typeface="Arial"/>
                <a:sym typeface="Arial"/>
              </a:rPr>
              <a:t>Send to client through their Therapy Appointment Portal</a:t>
            </a:r>
            <a:endParaRPr/>
          </a:p>
          <a:p>
            <a:pPr indent="0" lvl="0" marL="0" rtl="0" algn="l">
              <a:spcBef>
                <a:spcPts val="600"/>
              </a:spcBef>
              <a:spcAft>
                <a:spcPts val="600"/>
              </a:spcAft>
              <a:buNone/>
            </a:pPr>
            <a:r>
              <a:rPr lang="en" sz="1150">
                <a:solidFill>
                  <a:srgbClr val="007A87"/>
                </a:solidFill>
                <a:latin typeface="Arial"/>
                <a:ea typeface="Arial"/>
                <a:cs typeface="Arial"/>
                <a:sym typeface="Arial"/>
              </a:rPr>
              <a:t>✓</a:t>
            </a:r>
            <a:r>
              <a:rPr b="0" lang="en" sz="1150">
                <a:solidFill>
                  <a:srgbClr val="444444"/>
                </a:solidFill>
                <a:latin typeface="Arial"/>
                <a:ea typeface="Arial"/>
                <a:cs typeface="Arial"/>
                <a:sym typeface="Arial"/>
              </a:rPr>
              <a:t>Clients will appear in the top-left corner under </a:t>
            </a:r>
            <a:r>
              <a:rPr b="1" lang="en" sz="1150">
                <a:solidFill>
                  <a:srgbClr val="444444"/>
                </a:solidFill>
                <a:latin typeface="Arial"/>
                <a:ea typeface="Arial"/>
                <a:cs typeface="Arial"/>
                <a:sym typeface="Arial"/>
              </a:rPr>
              <a:t>CLIENT (PATIENT) QUEUE</a:t>
            </a:r>
            <a:r>
              <a:rPr b="0" lang="en" sz="1150">
                <a:solidFill>
                  <a:srgbClr val="444444"/>
                </a:solidFill>
                <a:latin typeface="Arial"/>
                <a:ea typeface="Arial"/>
                <a:cs typeface="Arial"/>
                <a:sym typeface="Arial"/>
              </a:rPr>
              <a:t>. Click on their name to begin.</a:t>
            </a:r>
            <a:endParaRPr/>
          </a:p>
        </p:txBody>
      </p:sp>
      <p:pic>
        <p:nvPicPr>
          <p:cNvPr id="610" name="Google Shape;610;p72"/>
          <p:cNvPicPr preferRelativeResize="0"/>
          <p:nvPr/>
        </p:nvPicPr>
        <p:blipFill rotWithShape="1">
          <a:blip r:embed="rId3">
            <a:alphaModFix/>
          </a:blip>
          <a:srcRect b="0" l="0" r="0" t="0"/>
          <a:stretch/>
        </p:blipFill>
        <p:spPr>
          <a:xfrm>
            <a:off x="4371975" y="1514475"/>
            <a:ext cx="3638700" cy="3162300"/>
          </a:xfrm>
          <a:prstGeom prst="rect">
            <a:avLst/>
          </a:prstGeom>
          <a:noFill/>
          <a:ln>
            <a:noFill/>
          </a:ln>
        </p:spPr>
      </p:pic>
      <p:sp>
        <p:nvSpPr>
          <p:cNvPr id="611" name="Google Shape;611;p72"/>
          <p:cNvSpPr txBox="1"/>
          <p:nvPr/>
        </p:nvSpPr>
        <p:spPr>
          <a:xfrm>
            <a:off x="4619625" y="1762125"/>
            <a:ext cx="3143400" cy="26670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 sz="1300">
                <a:solidFill>
                  <a:srgbClr val="007A87"/>
                </a:solidFill>
                <a:latin typeface="Montserrat"/>
                <a:ea typeface="Montserrat"/>
                <a:cs typeface="Montserrat"/>
                <a:sym typeface="Montserrat"/>
              </a:rPr>
              <a:t>Backup Program</a:t>
            </a:r>
            <a:endParaRPr b="1" sz="1300">
              <a:solidFill>
                <a:srgbClr val="007A87"/>
              </a:solidFill>
              <a:latin typeface="Montserrat"/>
              <a:ea typeface="Montserrat"/>
              <a:cs typeface="Montserrat"/>
              <a:sym typeface="Montserrat"/>
            </a:endParaRPr>
          </a:p>
          <a:p>
            <a:pPr indent="0" lvl="0" marL="0" rtl="0" algn="l">
              <a:spcBef>
                <a:spcPts val="600"/>
              </a:spcBef>
              <a:spcAft>
                <a:spcPts val="0"/>
              </a:spcAft>
              <a:buNone/>
            </a:pPr>
            <a:r>
              <a:rPr b="1" lang="en" sz="2400">
                <a:solidFill>
                  <a:srgbClr val="555555"/>
                </a:solidFill>
                <a:latin typeface="Montserrat"/>
                <a:ea typeface="Montserrat"/>
                <a:cs typeface="Montserrat"/>
                <a:sym typeface="Montserrat"/>
              </a:rPr>
              <a:t>Google Meets</a:t>
            </a:r>
            <a:endParaRPr b="1" sz="2400">
              <a:solidFill>
                <a:srgbClr val="555555"/>
              </a:solidFill>
              <a:latin typeface="Montserrat"/>
              <a:ea typeface="Montserrat"/>
              <a:cs typeface="Montserrat"/>
              <a:sym typeface="Montserrat"/>
            </a:endParaRPr>
          </a:p>
          <a:p>
            <a:pPr indent="0" lvl="0" marL="0" rtl="0" algn="l">
              <a:spcBef>
                <a:spcPts val="600"/>
              </a:spcBef>
              <a:spcAft>
                <a:spcPts val="0"/>
              </a:spcAft>
              <a:buNone/>
            </a:pPr>
            <a:r>
              <a:rPr lang="en" sz="1150">
                <a:solidFill>
                  <a:srgbClr val="007A87"/>
                </a:solidFill>
                <a:latin typeface="Arial"/>
                <a:ea typeface="Arial"/>
                <a:cs typeface="Arial"/>
                <a:sym typeface="Arial"/>
              </a:rPr>
              <a:t>✓</a:t>
            </a:r>
            <a:r>
              <a:rPr b="0" lang="en" sz="1150">
                <a:solidFill>
                  <a:srgbClr val="444444"/>
                </a:solidFill>
                <a:latin typeface="Arial"/>
                <a:ea typeface="Arial"/>
                <a:cs typeface="Arial"/>
                <a:sym typeface="Arial"/>
              </a:rPr>
              <a:t>Use as the secondary fallback protocol if the primary Doxy.me connection fails or experiences severe lag.</a:t>
            </a:r>
            <a:endParaRPr/>
          </a:p>
          <a:p>
            <a:pPr indent="0" lvl="0" marL="0" rtl="0" algn="l">
              <a:spcBef>
                <a:spcPts val="600"/>
              </a:spcBef>
              <a:spcAft>
                <a:spcPts val="600"/>
              </a:spcAft>
              <a:buNone/>
            </a:pPr>
            <a:r>
              <a:rPr lang="en" sz="1150">
                <a:solidFill>
                  <a:srgbClr val="007A87"/>
                </a:solidFill>
                <a:latin typeface="Arial"/>
                <a:ea typeface="Arial"/>
                <a:cs typeface="Arial"/>
                <a:sym typeface="Arial"/>
              </a:rPr>
              <a:t>✓</a:t>
            </a:r>
            <a:r>
              <a:rPr b="0" lang="en" sz="1150">
                <a:solidFill>
                  <a:srgbClr val="444444"/>
                </a:solidFill>
                <a:latin typeface="Arial"/>
                <a:ea typeface="Arial"/>
                <a:cs typeface="Arial"/>
                <a:sym typeface="Arial"/>
              </a:rPr>
              <a:t>Ensure you have a meeting link generated and ready to send via email or portal message if switching platforms.</a:t>
            </a:r>
            <a:endParaRPr/>
          </a:p>
        </p:txBody>
      </p:sp>
      <p:sp>
        <p:nvSpPr>
          <p:cNvPr id="612" name="Google Shape;612;p72"/>
          <p:cNvSpPr txBox="1"/>
          <p:nvPr/>
        </p:nvSpPr>
        <p:spPr>
          <a:xfrm>
            <a:off x="476250" y="428625"/>
            <a:ext cx="4762500" cy="9525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0" lang="en" sz="2720">
                <a:solidFill>
                  <a:srgbClr val="007A87"/>
                </a:solidFill>
                <a:latin typeface="Montserrat Light"/>
                <a:ea typeface="Montserrat Light"/>
                <a:cs typeface="Montserrat Light"/>
                <a:sym typeface="Montserrat Light"/>
              </a:rPr>
              <a:t>Doxy.</a:t>
            </a:r>
            <a:r>
              <a:rPr lang="en" sz="2720">
                <a:solidFill>
                  <a:srgbClr val="007A87"/>
                </a:solidFill>
                <a:latin typeface="Montserrat Light"/>
                <a:ea typeface="Montserrat Light"/>
                <a:cs typeface="Montserrat Light"/>
                <a:sym typeface="Montserrat Light"/>
              </a:rPr>
              <a:t>m</a:t>
            </a:r>
            <a:r>
              <a:rPr b="0" lang="en" sz="2720">
                <a:solidFill>
                  <a:srgbClr val="007A87"/>
                </a:solidFill>
                <a:latin typeface="Montserrat Light"/>
                <a:ea typeface="Montserrat Light"/>
                <a:cs typeface="Montserrat Light"/>
                <a:sym typeface="Montserrat Light"/>
              </a:rPr>
              <a:t>e</a:t>
            </a:r>
            <a:endParaRPr b="0" sz="2720">
              <a:solidFill>
                <a:srgbClr val="007A87"/>
              </a:solidFill>
              <a:latin typeface="Montserrat Light"/>
              <a:ea typeface="Montserrat Light"/>
              <a:cs typeface="Montserrat Light"/>
              <a:sym typeface="Montserrat Light"/>
            </a:endParaRPr>
          </a:p>
          <a:p>
            <a:pPr indent="0" lvl="0" marL="0" rtl="0" algn="l">
              <a:spcBef>
                <a:spcPts val="0"/>
              </a:spcBef>
              <a:spcAft>
                <a:spcPts val="0"/>
              </a:spcAft>
              <a:buNone/>
            </a:pPr>
            <a:r>
              <a:rPr b="0" lang="en" sz="3230">
                <a:solidFill>
                  <a:srgbClr val="707070"/>
                </a:solidFill>
                <a:latin typeface="Montserrat Thin"/>
                <a:ea typeface="Montserrat Thin"/>
                <a:cs typeface="Montserrat Thin"/>
                <a:sym typeface="Montserrat Thin"/>
              </a:rPr>
              <a:t>Competency</a:t>
            </a:r>
            <a:endParaRPr b="0" sz="3230">
              <a:solidFill>
                <a:srgbClr val="707070"/>
              </a:solidFill>
              <a:latin typeface="Montserrat Thin"/>
              <a:ea typeface="Montserrat Thin"/>
              <a:cs typeface="Montserrat Thin"/>
              <a:sym typeface="Montserrat Thin"/>
            </a:endParaRPr>
          </a:p>
        </p:txBody>
      </p:sp>
      <p:sp>
        <p:nvSpPr>
          <p:cNvPr id="613" name="Google Shape;613;p72"/>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7" name="Shape 617"/>
        <p:cNvGrpSpPr/>
        <p:nvPr/>
      </p:nvGrpSpPr>
      <p:grpSpPr>
        <a:xfrm>
          <a:off x="0" y="0"/>
          <a:ext cx="0" cy="0"/>
          <a:chOff x="0" y="0"/>
          <a:chExt cx="0" cy="0"/>
        </a:xfrm>
      </p:grpSpPr>
      <p:sp>
        <p:nvSpPr>
          <p:cNvPr id="618" name="Google Shape;618;p73"/>
          <p:cNvSpPr txBox="1"/>
          <p:nvPr>
            <p:ph type="title"/>
          </p:nvPr>
        </p:nvSpPr>
        <p:spPr>
          <a:xfrm>
            <a:off x="457200" y="381000"/>
            <a:ext cx="5715000" cy="1047900"/>
          </a:xfrm>
          <a:prstGeom prst="rect">
            <a:avLst/>
          </a:prstGeom>
          <a:solidFill>
            <a:srgbClr val="000000">
              <a:alpha val="0"/>
            </a:srgbClr>
          </a:solidFill>
          <a:ln>
            <a:noFill/>
          </a:ln>
        </p:spPr>
        <p:txBody>
          <a:bodyPr anchorCtr="0" anchor="t" bIns="0" lIns="0" spcFirstLastPara="1" rIns="0" wrap="square" tIns="0">
            <a:noAutofit/>
          </a:bodyPr>
          <a:lstStyle/>
          <a:p>
            <a:pPr indent="0" lvl="0" marL="0" rtl="0" algn="l">
              <a:spcBef>
                <a:spcPts val="0"/>
              </a:spcBef>
              <a:spcAft>
                <a:spcPts val="0"/>
              </a:spcAft>
              <a:buNone/>
            </a:pPr>
            <a:r>
              <a:rPr b="0" lang="en" sz="2800">
                <a:solidFill>
                  <a:srgbClr val="007A87"/>
                </a:solidFill>
                <a:latin typeface="Montserrat Light"/>
                <a:ea typeface="Montserrat Light"/>
                <a:cs typeface="Montserrat Light"/>
                <a:sym typeface="Montserrat Light"/>
              </a:rPr>
              <a:t>Doxy.me</a:t>
            </a:r>
            <a:endParaRPr b="0" sz="2800">
              <a:solidFill>
                <a:srgbClr val="007A87"/>
              </a:solidFill>
              <a:latin typeface="Montserrat Light"/>
              <a:ea typeface="Montserrat Light"/>
              <a:cs typeface="Montserrat Light"/>
              <a:sym typeface="Montserrat Light"/>
            </a:endParaRPr>
          </a:p>
          <a:p>
            <a:pPr indent="0" lvl="0" marL="0" rtl="0" algn="l">
              <a:spcBef>
                <a:spcPts val="0"/>
              </a:spcBef>
              <a:spcAft>
                <a:spcPts val="0"/>
              </a:spcAft>
              <a:buNone/>
            </a:pPr>
            <a:r>
              <a:rPr b="0" lang="en" sz="3200">
                <a:solidFill>
                  <a:srgbClr val="707070"/>
                </a:solidFill>
                <a:latin typeface="Montserrat Thin"/>
                <a:ea typeface="Montserrat Thin"/>
                <a:cs typeface="Montserrat Thin"/>
                <a:sym typeface="Montserrat Thin"/>
              </a:rPr>
              <a:t>Competency</a:t>
            </a:r>
            <a:endParaRPr b="0" sz="2800">
              <a:solidFill>
                <a:srgbClr val="007A87"/>
              </a:solidFill>
              <a:latin typeface="Montserrat Light"/>
              <a:ea typeface="Montserrat Light"/>
              <a:cs typeface="Montserrat Light"/>
              <a:sym typeface="Montserrat Light"/>
            </a:endParaRPr>
          </a:p>
        </p:txBody>
      </p:sp>
      <p:sp>
        <p:nvSpPr>
          <p:cNvPr id="619" name="Google Shape;619;p73"/>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620" name="Google Shape;620;p73"/>
          <p:cNvSpPr/>
          <p:nvPr/>
        </p:nvSpPr>
        <p:spPr>
          <a:xfrm>
            <a:off x="457200" y="1476375"/>
            <a:ext cx="5334000" cy="3238500"/>
          </a:xfrm>
          <a:prstGeom prst="roundRect">
            <a:avLst>
              <a:gd fmla="val 3529" name="adj"/>
            </a:avLst>
          </a:prstGeom>
          <a:solidFill>
            <a:srgbClr val="FFFFFF">
              <a:alpha val="95000"/>
            </a:srgbClr>
          </a:solidFill>
          <a:ln cap="flat" cmpd="sng" w="1430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621" name="Google Shape;621;p73"/>
          <p:cNvSpPr txBox="1"/>
          <p:nvPr/>
        </p:nvSpPr>
        <p:spPr>
          <a:xfrm>
            <a:off x="647700" y="1619250"/>
            <a:ext cx="4953000" cy="2952900"/>
          </a:xfrm>
          <a:prstGeom prst="rect">
            <a:avLst/>
          </a:prstGeom>
          <a:solidFill>
            <a:srgbClr val="000000">
              <a:alpha val="0"/>
            </a:srgbClr>
          </a:solidFill>
          <a:ln>
            <a:noFill/>
          </a:ln>
        </p:spPr>
        <p:txBody>
          <a:bodyPr anchorCtr="0" anchor="t" bIns="0" lIns="0" spcFirstLastPara="1" rIns="0" wrap="square" tIns="0">
            <a:noAutofit/>
          </a:bodyPr>
          <a:lstStyle/>
          <a:p>
            <a:pPr indent="0" lvl="0" marL="0" rtl="0" algn="l">
              <a:spcBef>
                <a:spcPts val="0"/>
              </a:spcBef>
              <a:spcAft>
                <a:spcPts val="0"/>
              </a:spcAft>
              <a:buNone/>
            </a:pPr>
            <a:r>
              <a:rPr b="1" lang="en" sz="1100">
                <a:solidFill>
                  <a:srgbClr val="007A87"/>
                </a:solidFill>
                <a:latin typeface="Montserrat"/>
                <a:ea typeface="Montserrat"/>
                <a:cs typeface="Montserrat"/>
                <a:sym typeface="Montserrat"/>
              </a:rPr>
              <a:t>SESSION START CHECKLIST</a:t>
            </a:r>
            <a:endParaRPr b="1" sz="1100">
              <a:solidFill>
                <a:srgbClr val="007A87"/>
              </a:solidFill>
              <a:latin typeface="Montserrat"/>
              <a:ea typeface="Montserrat"/>
              <a:cs typeface="Montserrat"/>
              <a:sym typeface="Montserrat"/>
            </a:endParaRPr>
          </a:p>
          <a:p>
            <a:pPr indent="0" lvl="0" marL="0" rtl="0" algn="l">
              <a:spcBef>
                <a:spcPts val="1200"/>
              </a:spcBef>
              <a:spcAft>
                <a:spcPts val="0"/>
              </a:spcAft>
              <a:buNone/>
            </a:pPr>
            <a:r>
              <a:rPr b="0" lang="en" sz="1300">
                <a:solidFill>
                  <a:srgbClr val="007A87"/>
                </a:solidFill>
                <a:latin typeface="Material Icons"/>
                <a:ea typeface="Material Icons"/>
                <a:cs typeface="Material Icons"/>
                <a:sym typeface="Material Icons"/>
              </a:rPr>
              <a:t>check_circle</a:t>
            </a:r>
            <a:r>
              <a:rPr b="0" lang="en" sz="1000">
                <a:solidFill>
                  <a:srgbClr val="333333"/>
                </a:solidFill>
                <a:latin typeface="Arial"/>
                <a:ea typeface="Arial"/>
                <a:cs typeface="Arial"/>
                <a:sym typeface="Arial"/>
              </a:rPr>
              <a:t>Verify the client’s space is safe and confidentiality is secure</a:t>
            </a:r>
            <a:endParaRPr b="1" sz="1100">
              <a:solidFill>
                <a:srgbClr val="007A87"/>
              </a:solidFill>
              <a:latin typeface="Montserrat"/>
              <a:ea typeface="Montserrat"/>
              <a:cs typeface="Montserrat"/>
              <a:sym typeface="Montserrat"/>
            </a:endParaRPr>
          </a:p>
          <a:p>
            <a:pPr indent="0" lvl="0" marL="0" rtl="0" algn="l">
              <a:spcBef>
                <a:spcPts val="800"/>
              </a:spcBef>
              <a:spcAft>
                <a:spcPts val="0"/>
              </a:spcAft>
              <a:buNone/>
            </a:pPr>
            <a:r>
              <a:rPr b="0" lang="en" sz="1300">
                <a:solidFill>
                  <a:srgbClr val="007A87"/>
                </a:solidFill>
                <a:latin typeface="Material Icons"/>
                <a:ea typeface="Material Icons"/>
                <a:cs typeface="Material Icons"/>
                <a:sym typeface="Material Icons"/>
              </a:rPr>
              <a:t>check_circle</a:t>
            </a:r>
            <a:r>
              <a:rPr b="0" lang="en" sz="1000">
                <a:solidFill>
                  <a:srgbClr val="333333"/>
                </a:solidFill>
                <a:latin typeface="Arial"/>
                <a:ea typeface="Arial"/>
                <a:cs typeface="Arial"/>
                <a:sym typeface="Arial"/>
              </a:rPr>
              <a:t>Ensure there are no hidden people</a:t>
            </a:r>
            <a:endParaRPr b="1" sz="1100">
              <a:solidFill>
                <a:srgbClr val="007A87"/>
              </a:solidFill>
              <a:latin typeface="Montserrat"/>
              <a:ea typeface="Montserrat"/>
              <a:cs typeface="Montserrat"/>
              <a:sym typeface="Montserrat"/>
            </a:endParaRPr>
          </a:p>
          <a:p>
            <a:pPr indent="0" lvl="0" marL="0" rtl="0" algn="l">
              <a:spcBef>
                <a:spcPts val="800"/>
              </a:spcBef>
              <a:spcAft>
                <a:spcPts val="0"/>
              </a:spcAft>
              <a:buNone/>
            </a:pPr>
            <a:r>
              <a:rPr b="0" lang="en" sz="1300">
                <a:solidFill>
                  <a:srgbClr val="007A87"/>
                </a:solidFill>
                <a:latin typeface="Material Icons"/>
                <a:ea typeface="Material Icons"/>
                <a:cs typeface="Material Icons"/>
                <a:sym typeface="Material Icons"/>
              </a:rPr>
              <a:t>check_circle</a:t>
            </a:r>
            <a:r>
              <a:rPr b="0" lang="en" sz="1000">
                <a:solidFill>
                  <a:srgbClr val="333333"/>
                </a:solidFill>
                <a:latin typeface="Arial"/>
                <a:ea typeface="Arial"/>
                <a:cs typeface="Arial"/>
                <a:sym typeface="Arial"/>
              </a:rPr>
              <a:t>Help client make adjustments as needed</a:t>
            </a:r>
            <a:endParaRPr b="1" sz="1100">
              <a:solidFill>
                <a:srgbClr val="007A87"/>
              </a:solidFill>
              <a:latin typeface="Montserrat"/>
              <a:ea typeface="Montserrat"/>
              <a:cs typeface="Montserrat"/>
              <a:sym typeface="Montserrat"/>
            </a:endParaRPr>
          </a:p>
          <a:p>
            <a:pPr indent="0" lvl="0" marL="0" rtl="0" algn="l">
              <a:spcBef>
                <a:spcPts val="800"/>
              </a:spcBef>
              <a:spcAft>
                <a:spcPts val="0"/>
              </a:spcAft>
              <a:buNone/>
            </a:pPr>
            <a:r>
              <a:rPr b="0" lang="en" sz="1300">
                <a:solidFill>
                  <a:srgbClr val="007A87"/>
                </a:solidFill>
                <a:latin typeface="Material Icons"/>
                <a:ea typeface="Material Icons"/>
                <a:cs typeface="Material Icons"/>
                <a:sym typeface="Material Icons"/>
              </a:rPr>
              <a:t>check_circle</a:t>
            </a:r>
            <a:r>
              <a:rPr b="0" lang="en" sz="1000">
                <a:solidFill>
                  <a:srgbClr val="333333"/>
                </a:solidFill>
                <a:latin typeface="Arial"/>
                <a:ea typeface="Arial"/>
                <a:cs typeface="Arial"/>
                <a:sym typeface="Arial"/>
              </a:rPr>
              <a:t>Verify identity if necessary (i.e., if conducting phone session)</a:t>
            </a:r>
            <a:endParaRPr b="1" sz="1100">
              <a:solidFill>
                <a:srgbClr val="007A87"/>
              </a:solidFill>
              <a:latin typeface="Montserrat"/>
              <a:ea typeface="Montserrat"/>
              <a:cs typeface="Montserrat"/>
              <a:sym typeface="Montserrat"/>
            </a:endParaRPr>
          </a:p>
          <a:p>
            <a:pPr indent="0" lvl="0" marL="0" rtl="0" algn="l">
              <a:spcBef>
                <a:spcPts val="800"/>
              </a:spcBef>
              <a:spcAft>
                <a:spcPts val="0"/>
              </a:spcAft>
              <a:buNone/>
            </a:pPr>
            <a:r>
              <a:rPr b="0" lang="en" sz="1300">
                <a:solidFill>
                  <a:srgbClr val="007A87"/>
                </a:solidFill>
                <a:latin typeface="Material Icons"/>
                <a:ea typeface="Material Icons"/>
                <a:cs typeface="Material Icons"/>
                <a:sym typeface="Material Icons"/>
              </a:rPr>
              <a:t>check_circle</a:t>
            </a:r>
            <a:r>
              <a:rPr b="0" lang="en" sz="1000">
                <a:solidFill>
                  <a:srgbClr val="333333"/>
                </a:solidFill>
                <a:latin typeface="Arial"/>
                <a:ea typeface="Arial"/>
                <a:cs typeface="Arial"/>
                <a:sym typeface="Arial"/>
              </a:rPr>
              <a:t>Review Teletherapy Informed Consent and get verbal assent</a:t>
            </a:r>
            <a:endParaRPr b="1" sz="1100">
              <a:solidFill>
                <a:srgbClr val="007A87"/>
              </a:solidFill>
              <a:latin typeface="Montserrat"/>
              <a:ea typeface="Montserrat"/>
              <a:cs typeface="Montserrat"/>
              <a:sym typeface="Montserrat"/>
            </a:endParaRPr>
          </a:p>
          <a:p>
            <a:pPr indent="0" lvl="0" marL="0" rtl="0" algn="l">
              <a:spcBef>
                <a:spcPts val="800"/>
              </a:spcBef>
              <a:spcAft>
                <a:spcPts val="0"/>
              </a:spcAft>
              <a:buNone/>
            </a:pPr>
            <a:r>
              <a:rPr b="0" lang="en" sz="1300">
                <a:solidFill>
                  <a:srgbClr val="007A87"/>
                </a:solidFill>
                <a:latin typeface="Material Icons"/>
                <a:ea typeface="Material Icons"/>
                <a:cs typeface="Material Icons"/>
                <a:sym typeface="Material Icons"/>
              </a:rPr>
              <a:t>check_circle</a:t>
            </a:r>
            <a:r>
              <a:rPr b="0" lang="en" sz="1000">
                <a:solidFill>
                  <a:srgbClr val="333333"/>
                </a:solidFill>
                <a:latin typeface="Arial"/>
                <a:ea typeface="Arial"/>
                <a:cs typeface="Arial"/>
                <a:sym typeface="Arial"/>
              </a:rPr>
              <a:t>Review Tech Recovery and Safety Plan together</a:t>
            </a:r>
            <a:endParaRPr b="1" sz="1100">
              <a:solidFill>
                <a:srgbClr val="007A87"/>
              </a:solidFill>
              <a:latin typeface="Montserrat"/>
              <a:ea typeface="Montserrat"/>
              <a:cs typeface="Montserrat"/>
              <a:sym typeface="Montserrat"/>
            </a:endParaRPr>
          </a:p>
          <a:p>
            <a:pPr indent="0" lvl="0" marL="0" rtl="0" algn="l">
              <a:spcBef>
                <a:spcPts val="800"/>
              </a:spcBef>
              <a:spcAft>
                <a:spcPts val="0"/>
              </a:spcAft>
              <a:buNone/>
            </a:pPr>
            <a:r>
              <a:rPr b="0" lang="en" sz="1300">
                <a:solidFill>
                  <a:srgbClr val="007A87"/>
                </a:solidFill>
                <a:latin typeface="Material Icons"/>
                <a:ea typeface="Material Icons"/>
                <a:cs typeface="Material Icons"/>
                <a:sym typeface="Material Icons"/>
              </a:rPr>
              <a:t>play_circle_filled</a:t>
            </a:r>
            <a:r>
              <a:rPr b="1" lang="en" sz="1000">
                <a:solidFill>
                  <a:srgbClr val="007A87"/>
                </a:solidFill>
                <a:latin typeface="Arial"/>
                <a:ea typeface="Arial"/>
                <a:cs typeface="Arial"/>
                <a:sym typeface="Arial"/>
              </a:rPr>
              <a:t>Proceed with the session!</a:t>
            </a:r>
            <a:endParaRPr b="1" sz="1100">
              <a:solidFill>
                <a:srgbClr val="007A87"/>
              </a:solidFill>
              <a:latin typeface="Montserrat"/>
              <a:ea typeface="Montserrat"/>
              <a:cs typeface="Montserrat"/>
              <a:sym typeface="Montserrat"/>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25" name="Shape 625"/>
        <p:cNvGrpSpPr/>
        <p:nvPr/>
      </p:nvGrpSpPr>
      <p:grpSpPr>
        <a:xfrm>
          <a:off x="0" y="0"/>
          <a:ext cx="0" cy="0"/>
          <a:chOff x="0" y="0"/>
          <a:chExt cx="0" cy="0"/>
        </a:xfrm>
      </p:grpSpPr>
      <p:pic>
        <p:nvPicPr>
          <p:cNvPr id="626" name="Google Shape;626;p74"/>
          <p:cNvPicPr preferRelativeResize="0"/>
          <p:nvPr/>
        </p:nvPicPr>
        <p:blipFill rotWithShape="1">
          <a:blip r:embed="rId4">
            <a:alphaModFix/>
          </a:blip>
          <a:srcRect b="0" l="0" r="0" t="0"/>
          <a:stretch/>
        </p:blipFill>
        <p:spPr>
          <a:xfrm>
            <a:off x="0" y="0"/>
            <a:ext cx="9144000" cy="5143500"/>
          </a:xfrm>
          <a:prstGeom prst="rect">
            <a:avLst/>
          </a:prstGeom>
          <a:noFill/>
          <a:ln>
            <a:noFill/>
          </a:ln>
        </p:spPr>
      </p:pic>
      <p:sp>
        <p:nvSpPr>
          <p:cNvPr id="627" name="Google Shape;627;p74"/>
          <p:cNvSpPr txBox="1"/>
          <p:nvPr/>
        </p:nvSpPr>
        <p:spPr>
          <a:xfrm>
            <a:off x="457200" y="381000"/>
            <a:ext cx="5715000" cy="10479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0" lang="en" sz="2800">
                <a:solidFill>
                  <a:srgbClr val="007A87"/>
                </a:solidFill>
                <a:latin typeface="Montserrat Light"/>
                <a:ea typeface="Montserrat Light"/>
                <a:cs typeface="Montserrat Light"/>
                <a:sym typeface="Montserrat Light"/>
              </a:rPr>
              <a:t>Doxy.me</a:t>
            </a:r>
            <a:endParaRPr b="0" sz="2800">
              <a:solidFill>
                <a:srgbClr val="007A87"/>
              </a:solidFill>
              <a:latin typeface="Montserrat Light"/>
              <a:ea typeface="Montserrat Light"/>
              <a:cs typeface="Montserrat Light"/>
              <a:sym typeface="Montserrat Light"/>
            </a:endParaRPr>
          </a:p>
          <a:p>
            <a:pPr indent="0" lvl="0" marL="0" rtl="0" algn="l">
              <a:spcBef>
                <a:spcPts val="0"/>
              </a:spcBef>
              <a:spcAft>
                <a:spcPts val="0"/>
              </a:spcAft>
              <a:buNone/>
            </a:pPr>
            <a:r>
              <a:rPr b="0" lang="en" sz="3200">
                <a:solidFill>
                  <a:srgbClr val="707070"/>
                </a:solidFill>
                <a:latin typeface="Montserrat Thin"/>
                <a:ea typeface="Montserrat Thin"/>
                <a:cs typeface="Montserrat Thin"/>
                <a:sym typeface="Montserrat Thin"/>
              </a:rPr>
              <a:t>Competency</a:t>
            </a:r>
            <a:endParaRPr b="0" sz="3200">
              <a:solidFill>
                <a:srgbClr val="707070"/>
              </a:solidFill>
              <a:latin typeface="Montserrat Thin"/>
              <a:ea typeface="Montserrat Thin"/>
              <a:cs typeface="Montserrat Thin"/>
              <a:sym typeface="Montserrat Thin"/>
            </a:endParaRPr>
          </a:p>
        </p:txBody>
      </p:sp>
      <p:sp>
        <p:nvSpPr>
          <p:cNvPr id="628" name="Google Shape;628;p74"/>
          <p:cNvSpPr/>
          <p:nvPr/>
        </p:nvSpPr>
        <p:spPr>
          <a:xfrm>
            <a:off x="457200" y="1476375"/>
            <a:ext cx="5334000" cy="3238500"/>
          </a:xfrm>
          <a:prstGeom prst="roundRect">
            <a:avLst>
              <a:gd fmla="val 3529" name="adj"/>
            </a:avLst>
          </a:prstGeom>
          <a:solidFill>
            <a:srgbClr val="FFFFFF">
              <a:alpha val="95000"/>
            </a:srgbClr>
          </a:solidFill>
          <a:ln cap="flat" cmpd="sng" w="1430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629" name="Google Shape;629;p74"/>
          <p:cNvSpPr txBox="1"/>
          <p:nvPr/>
        </p:nvSpPr>
        <p:spPr>
          <a:xfrm>
            <a:off x="647700" y="1666875"/>
            <a:ext cx="4953000" cy="29529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 sz="1100">
                <a:solidFill>
                  <a:srgbClr val="007A87"/>
                </a:solidFill>
                <a:latin typeface="Montserrat"/>
                <a:ea typeface="Montserrat"/>
                <a:cs typeface="Montserrat"/>
                <a:sym typeface="Montserrat"/>
              </a:rPr>
              <a:t>ONGOING CARE &amp; TERMINATION</a:t>
            </a:r>
            <a:endParaRPr b="1" sz="1100">
              <a:solidFill>
                <a:srgbClr val="007A87"/>
              </a:solidFill>
              <a:latin typeface="Montserrat"/>
              <a:ea typeface="Montserrat"/>
              <a:cs typeface="Montserrat"/>
              <a:sym typeface="Montserrat"/>
            </a:endParaRPr>
          </a:p>
          <a:p>
            <a:pPr indent="0" lvl="0" marL="0" rtl="0" algn="l">
              <a:spcBef>
                <a:spcPts val="900"/>
              </a:spcBef>
              <a:spcAft>
                <a:spcPts val="0"/>
              </a:spcAft>
              <a:buNone/>
            </a:pPr>
            <a:r>
              <a:rPr b="0" lang="en" sz="1300">
                <a:solidFill>
                  <a:srgbClr val="007A87"/>
                </a:solidFill>
                <a:latin typeface="Material Icons"/>
                <a:ea typeface="Material Icons"/>
                <a:cs typeface="Material Icons"/>
                <a:sym typeface="Material Icons"/>
              </a:rPr>
              <a:t>check_circle</a:t>
            </a:r>
            <a:r>
              <a:rPr b="0" lang="en" sz="1050">
                <a:solidFill>
                  <a:srgbClr val="333333"/>
                </a:solidFill>
                <a:latin typeface="Arial"/>
                <a:ea typeface="Arial"/>
                <a:cs typeface="Arial"/>
                <a:sym typeface="Arial"/>
              </a:rPr>
              <a:t>Keep confirming location and checking safety</a:t>
            </a:r>
            <a:endParaRPr b="0" sz="1050">
              <a:solidFill>
                <a:srgbClr val="333333"/>
              </a:solidFill>
              <a:latin typeface="Arial"/>
              <a:ea typeface="Arial"/>
              <a:cs typeface="Arial"/>
              <a:sym typeface="Arial"/>
            </a:endParaRPr>
          </a:p>
          <a:p>
            <a:pPr indent="0" lvl="0" marL="0" rtl="0" algn="l">
              <a:spcBef>
                <a:spcPts val="750"/>
              </a:spcBef>
              <a:spcAft>
                <a:spcPts val="0"/>
              </a:spcAft>
              <a:buNone/>
            </a:pPr>
            <a:r>
              <a:rPr b="0" lang="en" sz="1300">
                <a:solidFill>
                  <a:srgbClr val="007A87"/>
                </a:solidFill>
                <a:latin typeface="Material Icons"/>
                <a:ea typeface="Material Icons"/>
                <a:cs typeface="Material Icons"/>
                <a:sym typeface="Material Icons"/>
              </a:rPr>
              <a:t>check_circle</a:t>
            </a:r>
            <a:r>
              <a:rPr b="0" lang="en" sz="1050">
                <a:solidFill>
                  <a:srgbClr val="333333"/>
                </a:solidFill>
                <a:latin typeface="Arial"/>
                <a:ea typeface="Arial"/>
                <a:cs typeface="Arial"/>
                <a:sym typeface="Arial"/>
              </a:rPr>
              <a:t>Continue assessing appropriateness of telemental health</a:t>
            </a:r>
            <a:endParaRPr b="0" sz="1050">
              <a:solidFill>
                <a:srgbClr val="333333"/>
              </a:solidFill>
              <a:latin typeface="Arial"/>
              <a:ea typeface="Arial"/>
              <a:cs typeface="Arial"/>
              <a:sym typeface="Arial"/>
            </a:endParaRPr>
          </a:p>
          <a:p>
            <a:pPr indent="0" lvl="0" marL="0" rtl="0" algn="l">
              <a:spcBef>
                <a:spcPts val="750"/>
              </a:spcBef>
              <a:spcAft>
                <a:spcPts val="0"/>
              </a:spcAft>
              <a:buNone/>
            </a:pPr>
            <a:r>
              <a:rPr b="0" lang="en" sz="1300">
                <a:solidFill>
                  <a:srgbClr val="007A87"/>
                </a:solidFill>
                <a:latin typeface="Material Icons"/>
                <a:ea typeface="Material Icons"/>
                <a:cs typeface="Material Icons"/>
                <a:sym typeface="Material Icons"/>
              </a:rPr>
              <a:t>check_circle</a:t>
            </a:r>
            <a:r>
              <a:rPr b="0" lang="en" sz="1050">
                <a:solidFill>
                  <a:srgbClr val="333333"/>
                </a:solidFill>
                <a:latin typeface="Arial"/>
                <a:ea typeface="Arial"/>
                <a:cs typeface="Arial"/>
                <a:sym typeface="Arial"/>
              </a:rPr>
              <a:t>Check in with the client about the platform on occasion</a:t>
            </a:r>
            <a:endParaRPr b="0" sz="1050">
              <a:solidFill>
                <a:srgbClr val="333333"/>
              </a:solidFill>
              <a:latin typeface="Arial"/>
              <a:ea typeface="Arial"/>
              <a:cs typeface="Arial"/>
              <a:sym typeface="Arial"/>
            </a:endParaRPr>
          </a:p>
          <a:p>
            <a:pPr indent="0" lvl="0" marL="0" rtl="0" algn="l">
              <a:spcBef>
                <a:spcPts val="750"/>
              </a:spcBef>
              <a:spcAft>
                <a:spcPts val="750"/>
              </a:spcAft>
              <a:buNone/>
            </a:pPr>
            <a:r>
              <a:rPr b="0" lang="en" sz="1300">
                <a:solidFill>
                  <a:srgbClr val="007A87"/>
                </a:solidFill>
                <a:latin typeface="Material Icons"/>
                <a:ea typeface="Material Icons"/>
                <a:cs typeface="Material Icons"/>
                <a:sym typeface="Material Icons"/>
              </a:rPr>
              <a:t>check_circle</a:t>
            </a:r>
            <a:r>
              <a:rPr b="0" lang="en" sz="1050">
                <a:solidFill>
                  <a:srgbClr val="333333"/>
                </a:solidFill>
                <a:latin typeface="Arial"/>
                <a:ea typeface="Arial"/>
                <a:cs typeface="Arial"/>
                <a:sym typeface="Arial"/>
              </a:rPr>
              <a:t>At termination, supply some in-person referrals if called for and where feasible</a:t>
            </a:r>
            <a:endParaRPr b="0" sz="1050">
              <a:solidFill>
                <a:srgbClr val="333333"/>
              </a:solidFill>
              <a:latin typeface="Arial"/>
              <a:ea typeface="Arial"/>
              <a:cs typeface="Arial"/>
              <a:sym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3" name="Shape 633"/>
        <p:cNvGrpSpPr/>
        <p:nvPr/>
      </p:nvGrpSpPr>
      <p:grpSpPr>
        <a:xfrm>
          <a:off x="0" y="0"/>
          <a:ext cx="0" cy="0"/>
          <a:chOff x="0" y="0"/>
          <a:chExt cx="0" cy="0"/>
        </a:xfrm>
      </p:grpSpPr>
      <p:sp>
        <p:nvSpPr>
          <p:cNvPr id="634" name="Google Shape;634;p75"/>
          <p:cNvSpPr txBox="1"/>
          <p:nvPr>
            <p:ph type="ctrTitle"/>
          </p:nvPr>
        </p:nvSpPr>
        <p:spPr>
          <a:xfrm>
            <a:off x="4206225" y="3048000"/>
            <a:ext cx="4861500" cy="1920300"/>
          </a:xfrm>
          <a:prstGeom prst="rect">
            <a:avLst/>
          </a:prstGeom>
        </p:spPr>
        <p:txBody>
          <a:bodyPr anchorCtr="0" anchor="b" bIns="91425" lIns="91425" spcFirstLastPara="1" rIns="91425" wrap="square" tIns="91425">
            <a:noAutofit/>
          </a:bodyPr>
          <a:lstStyle/>
          <a:p>
            <a:pPr indent="0" lvl="0" marL="0" rtl="0" algn="l">
              <a:lnSpc>
                <a:spcPct val="120000"/>
              </a:lnSpc>
              <a:spcBef>
                <a:spcPts val="0"/>
              </a:spcBef>
              <a:spcAft>
                <a:spcPts val="0"/>
              </a:spcAft>
              <a:buClr>
                <a:schemeClr val="dk1"/>
              </a:buClr>
              <a:buSzPts val="1100"/>
              <a:buFont typeface="Arial"/>
              <a:buNone/>
            </a:pPr>
            <a:r>
              <a:rPr lang="en" sz="2750">
                <a:solidFill>
                  <a:schemeClr val="lt1"/>
                </a:solidFill>
                <a:latin typeface="Montserrat"/>
                <a:ea typeface="Montserrat"/>
                <a:cs typeface="Montserrat"/>
                <a:sym typeface="Montserrat"/>
              </a:rPr>
              <a:t>Section 6: </a:t>
            </a:r>
            <a:r>
              <a:rPr lang="en" sz="2750">
                <a:solidFill>
                  <a:schemeClr val="lt1"/>
                </a:solidFill>
                <a:latin typeface="Montserrat"/>
                <a:ea typeface="Montserrat"/>
                <a:cs typeface="Montserrat"/>
                <a:sym typeface="Montserrat"/>
              </a:rPr>
              <a:t>Practicing Via Telemental Health III</a:t>
            </a:r>
            <a:r>
              <a:rPr lang="en" sz="3350">
                <a:solidFill>
                  <a:schemeClr val="lt1"/>
                </a:solidFill>
                <a:latin typeface="Montserrat"/>
                <a:ea typeface="Montserrat"/>
                <a:cs typeface="Montserrat"/>
                <a:sym typeface="Montserrat"/>
              </a:rPr>
              <a:t>:</a:t>
            </a:r>
            <a:r>
              <a:rPr lang="en" sz="3100">
                <a:solidFill>
                  <a:schemeClr val="lt1"/>
                </a:solidFill>
                <a:latin typeface="Montserrat"/>
                <a:ea typeface="Montserrat"/>
                <a:cs typeface="Montserrat"/>
                <a:sym typeface="Montserrat"/>
              </a:rPr>
              <a:t> </a:t>
            </a:r>
            <a:r>
              <a:rPr lang="en" sz="3100">
                <a:solidFill>
                  <a:schemeClr val="lt1"/>
                </a:solidFill>
                <a:latin typeface="Montserrat"/>
                <a:ea typeface="Montserrat"/>
                <a:cs typeface="Montserrat"/>
                <a:sym typeface="Montserrat"/>
              </a:rPr>
              <a:t> Preparing to Practice</a:t>
            </a:r>
            <a:endParaRPr sz="3100">
              <a:solidFill>
                <a:schemeClr val="lt1"/>
              </a:solidFill>
              <a:latin typeface="Montserrat"/>
              <a:ea typeface="Montserrat"/>
              <a:cs typeface="Montserrat"/>
              <a:sym typeface="Montserrat"/>
            </a:endParaRPr>
          </a:p>
          <a:p>
            <a:pPr indent="0" lvl="0" marL="0" rtl="0" algn="l">
              <a:lnSpc>
                <a:spcPct val="120000"/>
              </a:lnSpc>
              <a:spcBef>
                <a:spcPts val="400"/>
              </a:spcBef>
              <a:spcAft>
                <a:spcPts val="0"/>
              </a:spcAft>
              <a:buClr>
                <a:schemeClr val="dk1"/>
              </a:buClr>
              <a:buSzPts val="1100"/>
              <a:buFont typeface="Arial"/>
              <a:buNone/>
            </a:pPr>
            <a:r>
              <a:t/>
            </a:r>
            <a:endParaRPr sz="2750">
              <a:solidFill>
                <a:schemeClr val="lt1"/>
              </a:solidFill>
              <a:latin typeface="Montserrat"/>
              <a:ea typeface="Montserrat"/>
              <a:cs typeface="Montserrat"/>
              <a:sym typeface="Montserrat"/>
            </a:endParaRPr>
          </a:p>
          <a:p>
            <a:pPr indent="0" lvl="0" marL="0" rtl="0" algn="r">
              <a:spcBef>
                <a:spcPts val="400"/>
              </a:spcBef>
              <a:spcAft>
                <a:spcPts val="0"/>
              </a:spcAft>
              <a:buNone/>
            </a:pPr>
            <a:r>
              <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8" name="Shape 638"/>
        <p:cNvGrpSpPr/>
        <p:nvPr/>
      </p:nvGrpSpPr>
      <p:grpSpPr>
        <a:xfrm>
          <a:off x="0" y="0"/>
          <a:ext cx="0" cy="0"/>
          <a:chOff x="0" y="0"/>
          <a:chExt cx="0" cy="0"/>
        </a:xfrm>
      </p:grpSpPr>
      <p:sp>
        <p:nvSpPr>
          <p:cNvPr id="639" name="Google Shape;639;p76"/>
          <p:cNvSpPr txBox="1"/>
          <p:nvPr>
            <p:ph type="title"/>
          </p:nvPr>
        </p:nvSpPr>
        <p:spPr>
          <a:xfrm>
            <a:off x="388650" y="762175"/>
            <a:ext cx="6927600" cy="8574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b="1" lang="en" sz="3500">
                <a:latin typeface="Lato"/>
                <a:ea typeface="Lato"/>
                <a:cs typeface="Lato"/>
                <a:sym typeface="Lato"/>
              </a:rPr>
              <a:t>Functional Equivalence: TMH Via Video and Traditional Setting</a:t>
            </a:r>
            <a:r>
              <a:rPr b="1" lang="en">
                <a:latin typeface="Lato"/>
                <a:ea typeface="Lato"/>
                <a:cs typeface="Lato"/>
                <a:sym typeface="Lato"/>
              </a:rPr>
              <a:t> </a:t>
            </a:r>
            <a:endParaRPr b="1">
              <a:latin typeface="Lato"/>
              <a:ea typeface="Lato"/>
              <a:cs typeface="Lato"/>
              <a:sym typeface="Lato"/>
            </a:endParaRPr>
          </a:p>
        </p:txBody>
      </p:sp>
      <p:sp>
        <p:nvSpPr>
          <p:cNvPr id="640" name="Google Shape;640;p76"/>
          <p:cNvSpPr txBox="1"/>
          <p:nvPr>
            <p:ph idx="1" type="body"/>
          </p:nvPr>
        </p:nvSpPr>
        <p:spPr>
          <a:xfrm>
            <a:off x="716275" y="1619575"/>
            <a:ext cx="6600000" cy="3054000"/>
          </a:xfrm>
          <a:prstGeom prst="rect">
            <a:avLst/>
          </a:prstGeom>
        </p:spPr>
        <p:txBody>
          <a:bodyPr anchorCtr="0" anchor="t" bIns="91425" lIns="91425" spcFirstLastPara="1" rIns="91425" wrap="square" tIns="91425">
            <a:noAutofit/>
          </a:bodyPr>
          <a:lstStyle/>
          <a:p>
            <a:pPr indent="-330200" lvl="0" marL="457200" rtl="0" algn="l">
              <a:spcBef>
                <a:spcPts val="0"/>
              </a:spcBef>
              <a:spcAft>
                <a:spcPts val="0"/>
              </a:spcAft>
              <a:buClr>
                <a:schemeClr val="dk1"/>
              </a:buClr>
              <a:buSzPts val="1600"/>
              <a:buFont typeface="Arial"/>
              <a:buChar char="-"/>
            </a:pPr>
            <a:r>
              <a:rPr b="1" lang="en" sz="1600">
                <a:solidFill>
                  <a:schemeClr val="dk1"/>
                </a:solidFill>
                <a:latin typeface="Arial"/>
                <a:ea typeface="Arial"/>
                <a:cs typeface="Arial"/>
                <a:sym typeface="Arial"/>
              </a:rPr>
              <a:t>Videoconferencing (or, sometimes, telephone) is the go-to medium for TMH due to its functional equivalence to traditional settings. </a:t>
            </a:r>
            <a:endParaRPr b="1" sz="1600">
              <a:solidFill>
                <a:schemeClr val="dk1"/>
              </a:solidFill>
              <a:latin typeface="Arial"/>
              <a:ea typeface="Arial"/>
              <a:cs typeface="Arial"/>
              <a:sym typeface="Arial"/>
            </a:endParaRPr>
          </a:p>
          <a:p>
            <a:pPr indent="-342900" lvl="0" marL="457200" rtl="0" algn="l">
              <a:lnSpc>
                <a:spcPct val="115000"/>
              </a:lnSpc>
              <a:spcBef>
                <a:spcPts val="0"/>
              </a:spcBef>
              <a:spcAft>
                <a:spcPts val="0"/>
              </a:spcAft>
              <a:buClr>
                <a:schemeClr val="dk1"/>
              </a:buClr>
              <a:buSzPts val="1800"/>
              <a:buFont typeface="Arial"/>
              <a:buChar char="-"/>
            </a:pPr>
            <a:r>
              <a:rPr lang="en" sz="1600">
                <a:solidFill>
                  <a:schemeClr val="dk1"/>
                </a:solidFill>
                <a:latin typeface="Arial"/>
                <a:ea typeface="Arial"/>
                <a:cs typeface="Arial"/>
                <a:sym typeface="Arial"/>
              </a:rPr>
              <a:t>They are perceived as functional equivalents due to their similarity of traits</a:t>
            </a:r>
            <a:r>
              <a:rPr lang="en" sz="1500">
                <a:solidFill>
                  <a:schemeClr val="dk1"/>
                </a:solidFill>
                <a:latin typeface="Arial"/>
                <a:ea typeface="Arial"/>
                <a:cs typeface="Arial"/>
                <a:sym typeface="Arial"/>
              </a:rPr>
              <a:t> </a:t>
            </a:r>
            <a:endParaRPr sz="1500">
              <a:solidFill>
                <a:schemeClr val="dk1"/>
              </a:solidFill>
              <a:latin typeface="Arial"/>
              <a:ea typeface="Arial"/>
              <a:cs typeface="Arial"/>
              <a:sym typeface="Arial"/>
            </a:endParaRPr>
          </a:p>
          <a:p>
            <a:pPr indent="0" lvl="0" marL="0" rtl="0" algn="l">
              <a:lnSpc>
                <a:spcPct val="115000"/>
              </a:lnSpc>
              <a:spcBef>
                <a:spcPts val="0"/>
              </a:spcBef>
              <a:spcAft>
                <a:spcPts val="0"/>
              </a:spcAft>
              <a:buNone/>
            </a:pPr>
            <a:r>
              <a:rPr lang="en" sz="1750">
                <a:solidFill>
                  <a:schemeClr val="dk1"/>
                </a:solidFill>
                <a:latin typeface="Arial"/>
                <a:ea typeface="Arial"/>
                <a:cs typeface="Arial"/>
                <a:sym typeface="Arial"/>
              </a:rPr>
              <a:t>Clinicians are typically drawn to videoconferencing as their TMH medium of choice because</a:t>
            </a:r>
            <a:r>
              <a:rPr lang="en" sz="1500">
                <a:solidFill>
                  <a:schemeClr val="dk1"/>
                </a:solidFill>
                <a:latin typeface="Arial"/>
                <a:ea typeface="Arial"/>
                <a:cs typeface="Arial"/>
                <a:sym typeface="Arial"/>
              </a:rPr>
              <a:t> </a:t>
            </a:r>
            <a:r>
              <a:rPr lang="en" sz="1600">
                <a:solidFill>
                  <a:schemeClr val="dk1"/>
                </a:solidFill>
                <a:latin typeface="Arial"/>
                <a:ea typeface="Arial"/>
                <a:cs typeface="Arial"/>
                <a:sym typeface="Arial"/>
              </a:rPr>
              <a:t>It is synchronous and has audio and video, which makes it easiest to use one’s existing clinical skills through it</a:t>
            </a:r>
            <a:r>
              <a:rPr lang="en" sz="1500">
                <a:solidFill>
                  <a:schemeClr val="dk1"/>
                </a:solidFill>
                <a:latin typeface="Arial"/>
                <a:ea typeface="Arial"/>
                <a:cs typeface="Arial"/>
                <a:sym typeface="Arial"/>
              </a:rPr>
              <a:t> </a:t>
            </a:r>
            <a:endParaRPr sz="1500">
              <a:solidFill>
                <a:schemeClr val="dk1"/>
              </a:solidFill>
              <a:latin typeface="Arial"/>
              <a:ea typeface="Arial"/>
              <a:cs typeface="Arial"/>
              <a:sym typeface="Arial"/>
            </a:endParaRPr>
          </a:p>
          <a:p>
            <a:pPr indent="0" lvl="0" marL="0" rtl="0" algn="l">
              <a:lnSpc>
                <a:spcPct val="115000"/>
              </a:lnSpc>
              <a:spcBef>
                <a:spcPts val="0"/>
              </a:spcBef>
              <a:spcAft>
                <a:spcPts val="0"/>
              </a:spcAft>
              <a:buNone/>
            </a:pPr>
            <a:r>
              <a:t/>
            </a:r>
            <a:endParaRPr sz="1100">
              <a:solidFill>
                <a:schemeClr val="dk1"/>
              </a:solidFill>
              <a:latin typeface="Arial"/>
              <a:ea typeface="Arial"/>
              <a:cs typeface="Arial"/>
              <a:sym typeface="Arial"/>
            </a:endParaRPr>
          </a:p>
          <a:p>
            <a:pPr indent="0" lvl="0" marL="0" rtl="0" algn="l">
              <a:lnSpc>
                <a:spcPct val="115000"/>
              </a:lnSpc>
              <a:spcBef>
                <a:spcPts val="0"/>
              </a:spcBef>
              <a:spcAft>
                <a:spcPts val="0"/>
              </a:spcAft>
              <a:buNone/>
            </a:pPr>
            <a:r>
              <a:t/>
            </a:r>
            <a:endParaRPr sz="1100">
              <a:solidFill>
                <a:schemeClr val="dk1"/>
              </a:solidFill>
              <a:latin typeface="Arial"/>
              <a:ea typeface="Arial"/>
              <a:cs typeface="Arial"/>
              <a:sym typeface="Arial"/>
            </a:endParaRPr>
          </a:p>
        </p:txBody>
      </p:sp>
      <p:sp>
        <p:nvSpPr>
          <p:cNvPr id="641" name="Google Shape;641;p76"/>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5" name="Shape 645"/>
        <p:cNvGrpSpPr/>
        <p:nvPr/>
      </p:nvGrpSpPr>
      <p:grpSpPr>
        <a:xfrm>
          <a:off x="0" y="0"/>
          <a:ext cx="0" cy="0"/>
          <a:chOff x="0" y="0"/>
          <a:chExt cx="0" cy="0"/>
        </a:xfrm>
      </p:grpSpPr>
      <p:sp>
        <p:nvSpPr>
          <p:cNvPr id="646" name="Google Shape;646;p77"/>
          <p:cNvSpPr txBox="1"/>
          <p:nvPr>
            <p:ph type="title"/>
          </p:nvPr>
        </p:nvSpPr>
        <p:spPr>
          <a:xfrm>
            <a:off x="457200" y="1348975"/>
            <a:ext cx="5511300" cy="8574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b="1" lang="en">
                <a:latin typeface="Lato"/>
                <a:ea typeface="Lato"/>
                <a:cs typeface="Lato"/>
                <a:sym typeface="Lato"/>
              </a:rPr>
              <a:t>Reimbursement of Telemental Health</a:t>
            </a:r>
            <a:endParaRPr b="1">
              <a:latin typeface="Lato"/>
              <a:ea typeface="Lato"/>
              <a:cs typeface="Lato"/>
              <a:sym typeface="Lato"/>
            </a:endParaRPr>
          </a:p>
        </p:txBody>
      </p:sp>
      <p:sp>
        <p:nvSpPr>
          <p:cNvPr id="647" name="Google Shape;647;p77"/>
          <p:cNvSpPr txBox="1"/>
          <p:nvPr>
            <p:ph idx="1" type="body"/>
          </p:nvPr>
        </p:nvSpPr>
        <p:spPr>
          <a:xfrm>
            <a:off x="457200" y="2244400"/>
            <a:ext cx="5511300" cy="26052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lang="en"/>
              <a:t>Garrett Counseling accept r</a:t>
            </a:r>
            <a:r>
              <a:rPr lang="en"/>
              <a:t>eimbursements</a:t>
            </a:r>
            <a:r>
              <a:rPr lang="en"/>
              <a:t> from: </a:t>
            </a:r>
            <a:endParaRPr/>
          </a:p>
          <a:p>
            <a:pPr indent="-342900" lvl="0" marL="457200" rtl="0" algn="l">
              <a:spcBef>
                <a:spcPts val="600"/>
              </a:spcBef>
              <a:spcAft>
                <a:spcPts val="0"/>
              </a:spcAft>
              <a:buSzPts val="1800"/>
              <a:buChar char="-"/>
            </a:pPr>
            <a:r>
              <a:rPr lang="en"/>
              <a:t> EAPs </a:t>
            </a:r>
            <a:endParaRPr/>
          </a:p>
          <a:p>
            <a:pPr indent="-342900" lvl="0" marL="457200" rtl="0" algn="l">
              <a:spcBef>
                <a:spcPts val="0"/>
              </a:spcBef>
              <a:spcAft>
                <a:spcPts val="0"/>
              </a:spcAft>
              <a:buSzPts val="1800"/>
              <a:buChar char="-"/>
            </a:pPr>
            <a:r>
              <a:rPr lang="en"/>
              <a:t>Medicaid</a:t>
            </a:r>
            <a:endParaRPr/>
          </a:p>
          <a:p>
            <a:pPr indent="-342900" lvl="0" marL="457200" rtl="0" algn="l">
              <a:spcBef>
                <a:spcPts val="0"/>
              </a:spcBef>
              <a:spcAft>
                <a:spcPts val="0"/>
              </a:spcAft>
              <a:buSzPts val="1800"/>
              <a:buChar char="-"/>
            </a:pPr>
            <a:r>
              <a:rPr lang="en"/>
              <a:t> Private insurance (BCBS and Aetna)</a:t>
            </a:r>
            <a:endParaRPr/>
          </a:p>
          <a:p>
            <a:pPr indent="-342900" lvl="0" marL="457200" rtl="0" algn="l">
              <a:spcBef>
                <a:spcPts val="0"/>
              </a:spcBef>
              <a:spcAft>
                <a:spcPts val="0"/>
              </a:spcAft>
              <a:buSzPts val="1800"/>
              <a:buChar char="-"/>
            </a:pPr>
            <a:r>
              <a:rPr lang="en"/>
              <a:t>PPAY</a:t>
            </a:r>
            <a:endParaRPr/>
          </a:p>
          <a:p>
            <a:pPr indent="-342900" lvl="0" marL="457200" rtl="0" algn="l">
              <a:spcBef>
                <a:spcPts val="0"/>
              </a:spcBef>
              <a:spcAft>
                <a:spcPts val="0"/>
              </a:spcAft>
              <a:buSzPts val="1800"/>
              <a:buChar char="-"/>
            </a:pPr>
            <a:r>
              <a:rPr lang="en"/>
              <a:t>Max Program</a:t>
            </a:r>
            <a:endParaRPr/>
          </a:p>
        </p:txBody>
      </p:sp>
      <p:sp>
        <p:nvSpPr>
          <p:cNvPr id="648" name="Google Shape;648;p77"/>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2" name="Shape 652"/>
        <p:cNvGrpSpPr/>
        <p:nvPr/>
      </p:nvGrpSpPr>
      <p:grpSpPr>
        <a:xfrm>
          <a:off x="0" y="0"/>
          <a:ext cx="0" cy="0"/>
          <a:chOff x="0" y="0"/>
          <a:chExt cx="0" cy="0"/>
        </a:xfrm>
      </p:grpSpPr>
      <p:sp>
        <p:nvSpPr>
          <p:cNvPr id="653" name="Google Shape;653;p78"/>
          <p:cNvSpPr txBox="1"/>
          <p:nvPr>
            <p:ph type="title"/>
          </p:nvPr>
        </p:nvSpPr>
        <p:spPr>
          <a:xfrm>
            <a:off x="554600" y="292250"/>
            <a:ext cx="6873300" cy="12501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b="1" lang="en" sz="3600">
                <a:latin typeface="Lato"/>
                <a:ea typeface="Lato"/>
                <a:cs typeface="Lato"/>
                <a:sym typeface="Lato"/>
              </a:rPr>
              <a:t>Reimbursement of Telemental Health</a:t>
            </a:r>
            <a:endParaRPr b="1" sz="3600">
              <a:latin typeface="Lato"/>
              <a:ea typeface="Lato"/>
              <a:cs typeface="Lato"/>
              <a:sym typeface="Lato"/>
            </a:endParaRPr>
          </a:p>
        </p:txBody>
      </p:sp>
      <p:sp>
        <p:nvSpPr>
          <p:cNvPr id="654" name="Google Shape;654;p78"/>
          <p:cNvSpPr txBox="1"/>
          <p:nvPr>
            <p:ph idx="1" type="body"/>
          </p:nvPr>
        </p:nvSpPr>
        <p:spPr>
          <a:xfrm>
            <a:off x="145475" y="1542350"/>
            <a:ext cx="6873300" cy="35250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b="1" lang="en">
                <a:latin typeface="Lato"/>
                <a:ea typeface="Lato"/>
                <a:cs typeface="Lato"/>
                <a:sym typeface="Lato"/>
              </a:rPr>
              <a:t>CPT Codes and </a:t>
            </a:r>
            <a:r>
              <a:rPr b="1" lang="en">
                <a:latin typeface="Lato"/>
                <a:ea typeface="Lato"/>
                <a:cs typeface="Lato"/>
                <a:sym typeface="Lato"/>
              </a:rPr>
              <a:t>Modifiers</a:t>
            </a:r>
            <a:r>
              <a:rPr b="1" lang="en">
                <a:latin typeface="Lato"/>
                <a:ea typeface="Lato"/>
                <a:cs typeface="Lato"/>
                <a:sym typeface="Lato"/>
              </a:rPr>
              <a:t> to use for Telehealth Services</a:t>
            </a:r>
            <a:endParaRPr b="1">
              <a:latin typeface="Lato"/>
              <a:ea typeface="Lato"/>
              <a:cs typeface="Lato"/>
              <a:sym typeface="Lato"/>
            </a:endParaRPr>
          </a:p>
          <a:p>
            <a:pPr indent="0" lvl="0" marL="0" rtl="0" algn="l">
              <a:spcBef>
                <a:spcPts val="600"/>
              </a:spcBef>
              <a:spcAft>
                <a:spcPts val="0"/>
              </a:spcAft>
              <a:buNone/>
            </a:pPr>
            <a:r>
              <a:rPr lang="en" sz="1200">
                <a:solidFill>
                  <a:schemeClr val="dk1"/>
                </a:solidFill>
              </a:rPr>
              <a:t>CPT Codes</a:t>
            </a:r>
            <a:r>
              <a:rPr lang="en"/>
              <a:t>: </a:t>
            </a:r>
            <a:r>
              <a:rPr lang="en" sz="1200">
                <a:solidFill>
                  <a:schemeClr val="dk1"/>
                </a:solidFill>
                <a:latin typeface="Arial"/>
                <a:ea typeface="Arial"/>
                <a:cs typeface="Arial"/>
                <a:sym typeface="Arial"/>
              </a:rPr>
              <a:t>• 90832 – Psychotherapy 30 minutes. Time minimum: 16-37 minutes</a:t>
            </a:r>
            <a:endParaRPr sz="1200">
              <a:solidFill>
                <a:schemeClr val="dk1"/>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Arial"/>
                <a:ea typeface="Arial"/>
                <a:cs typeface="Arial"/>
                <a:sym typeface="Arial"/>
              </a:rPr>
              <a:t>• 90834 – Psychotherapy 45 minutes. Time minimum: 38-52 minutes</a:t>
            </a:r>
            <a:endParaRPr sz="1200">
              <a:solidFill>
                <a:schemeClr val="dk1"/>
              </a:solidFill>
              <a:latin typeface="Arial"/>
              <a:ea typeface="Arial"/>
              <a:cs typeface="Arial"/>
              <a:sym typeface="Arial"/>
            </a:endParaRPr>
          </a:p>
          <a:p>
            <a:pPr indent="0" lvl="0" marL="0" rtl="0" algn="l">
              <a:lnSpc>
                <a:spcPct val="115000"/>
              </a:lnSpc>
              <a:spcBef>
                <a:spcPts val="0"/>
              </a:spcBef>
              <a:spcAft>
                <a:spcPts val="0"/>
              </a:spcAft>
              <a:buNone/>
            </a:pPr>
            <a:r>
              <a:rPr b="1" lang="en" sz="1200">
                <a:solidFill>
                  <a:schemeClr val="dk1"/>
                </a:solidFill>
                <a:latin typeface="Arial"/>
                <a:ea typeface="Arial"/>
                <a:cs typeface="Arial"/>
                <a:sym typeface="Arial"/>
              </a:rPr>
              <a:t>• </a:t>
            </a:r>
            <a:r>
              <a:rPr lang="en" sz="1200">
                <a:solidFill>
                  <a:schemeClr val="dk1"/>
                </a:solidFill>
                <a:latin typeface="Arial"/>
                <a:ea typeface="Arial"/>
                <a:cs typeface="Arial"/>
                <a:sym typeface="Arial"/>
              </a:rPr>
              <a:t>90837 – Psychotherapy 60 minutes. Time minimum: 53-60 minutes (60 min Medicaid) </a:t>
            </a:r>
            <a:endParaRPr sz="1200">
              <a:solidFill>
                <a:schemeClr val="dk1"/>
              </a:solidFill>
              <a:latin typeface="Arial"/>
              <a:ea typeface="Arial"/>
              <a:cs typeface="Arial"/>
              <a:sym typeface="Arial"/>
            </a:endParaRPr>
          </a:p>
          <a:p>
            <a:pPr indent="0" lvl="0" marL="0" rtl="0" algn="ctr">
              <a:lnSpc>
                <a:spcPct val="115000"/>
              </a:lnSpc>
              <a:spcBef>
                <a:spcPts val="0"/>
              </a:spcBef>
              <a:spcAft>
                <a:spcPts val="0"/>
              </a:spcAft>
              <a:buNone/>
            </a:pPr>
            <a:r>
              <a:rPr lang="en" sz="1200">
                <a:solidFill>
                  <a:schemeClr val="dk1"/>
                </a:solidFill>
                <a:latin typeface="Arial"/>
                <a:ea typeface="Arial"/>
                <a:cs typeface="Arial"/>
                <a:sym typeface="Arial"/>
              </a:rPr>
              <a:t>Modifiers</a:t>
            </a:r>
            <a:r>
              <a:rPr lang="en" sz="1200">
                <a:solidFill>
                  <a:schemeClr val="dk1"/>
                </a:solidFill>
                <a:latin typeface="Arial"/>
                <a:ea typeface="Arial"/>
                <a:cs typeface="Arial"/>
                <a:sym typeface="Arial"/>
              </a:rPr>
              <a:t>: </a:t>
            </a:r>
            <a:r>
              <a:rPr lang="en" sz="1200" u="sng">
                <a:solidFill>
                  <a:schemeClr val="dk1"/>
                </a:solidFill>
                <a:latin typeface="Arial"/>
                <a:ea typeface="Arial"/>
                <a:cs typeface="Arial"/>
                <a:sym typeface="Arial"/>
              </a:rPr>
              <a:t>For BCBS (and most major insurances) telehealth </a:t>
            </a:r>
            <a:endParaRPr sz="1200">
              <a:solidFill>
                <a:schemeClr val="dk1"/>
              </a:solidFill>
              <a:latin typeface="Arial"/>
              <a:ea typeface="Arial"/>
              <a:cs typeface="Arial"/>
              <a:sym typeface="Arial"/>
            </a:endParaRPr>
          </a:p>
          <a:p>
            <a:pPr indent="-292100" lvl="0" marL="457200" rtl="0" algn="l">
              <a:lnSpc>
                <a:spcPct val="115000"/>
              </a:lnSpc>
              <a:spcBef>
                <a:spcPts val="0"/>
              </a:spcBef>
              <a:spcAft>
                <a:spcPts val="0"/>
              </a:spcAft>
              <a:buClr>
                <a:schemeClr val="dk1"/>
              </a:buClr>
              <a:buSzPts val="1000"/>
              <a:buFont typeface="Arial"/>
              <a:buChar char="-"/>
            </a:pPr>
            <a:r>
              <a:rPr b="1" lang="en" sz="1000">
                <a:solidFill>
                  <a:schemeClr val="dk1"/>
                </a:solidFill>
                <a:latin typeface="Arial"/>
                <a:ea typeface="Arial"/>
                <a:cs typeface="Arial"/>
                <a:sym typeface="Arial"/>
              </a:rPr>
              <a:t>‘95</a:t>
            </a:r>
            <a:r>
              <a:rPr lang="en" sz="1000">
                <a:solidFill>
                  <a:schemeClr val="dk1"/>
                </a:solidFill>
                <a:latin typeface="Arial"/>
                <a:ea typeface="Arial"/>
                <a:cs typeface="Arial"/>
                <a:sym typeface="Arial"/>
              </a:rPr>
              <a:t>’ is the telehealth modifier for BCBS. So for ALL </a:t>
            </a:r>
            <a:r>
              <a:rPr lang="en" sz="1000" u="sng">
                <a:solidFill>
                  <a:schemeClr val="dk1"/>
                </a:solidFill>
                <a:latin typeface="Arial"/>
                <a:ea typeface="Arial"/>
                <a:cs typeface="Arial"/>
                <a:sym typeface="Arial"/>
              </a:rPr>
              <a:t>telehealth </a:t>
            </a:r>
            <a:r>
              <a:rPr lang="en" sz="1000">
                <a:solidFill>
                  <a:schemeClr val="dk1"/>
                </a:solidFill>
                <a:latin typeface="Arial"/>
                <a:ea typeface="Arial"/>
                <a:cs typeface="Arial"/>
                <a:sym typeface="Arial"/>
              </a:rPr>
              <a:t>BCBS sessions you should have both</a:t>
            </a:r>
            <a:r>
              <a:rPr b="1" lang="en" sz="1000">
                <a:solidFill>
                  <a:schemeClr val="dk1"/>
                </a:solidFill>
                <a:latin typeface="Arial"/>
                <a:ea typeface="Arial"/>
                <a:cs typeface="Arial"/>
                <a:sym typeface="Arial"/>
              </a:rPr>
              <a:t> ‘</a:t>
            </a:r>
            <a:r>
              <a:rPr b="1" lang="en" sz="1000" u="sng">
                <a:solidFill>
                  <a:schemeClr val="dk1"/>
                </a:solidFill>
                <a:latin typeface="Arial"/>
                <a:ea typeface="Arial"/>
                <a:cs typeface="Arial"/>
                <a:sym typeface="Arial"/>
              </a:rPr>
              <a:t>59</a:t>
            </a:r>
            <a:r>
              <a:rPr b="1" lang="en" sz="1000">
                <a:solidFill>
                  <a:schemeClr val="dk1"/>
                </a:solidFill>
                <a:latin typeface="Arial"/>
                <a:ea typeface="Arial"/>
                <a:cs typeface="Arial"/>
                <a:sym typeface="Arial"/>
              </a:rPr>
              <a:t>’ AND ‘</a:t>
            </a:r>
            <a:r>
              <a:rPr b="1" lang="en" sz="1000" u="sng">
                <a:solidFill>
                  <a:schemeClr val="dk1"/>
                </a:solidFill>
                <a:latin typeface="Arial"/>
                <a:ea typeface="Arial"/>
                <a:cs typeface="Arial"/>
                <a:sym typeface="Arial"/>
              </a:rPr>
              <a:t>95</a:t>
            </a:r>
            <a:r>
              <a:rPr b="1" lang="en" sz="1000">
                <a:solidFill>
                  <a:schemeClr val="dk1"/>
                </a:solidFill>
                <a:latin typeface="Arial"/>
                <a:ea typeface="Arial"/>
                <a:cs typeface="Arial"/>
                <a:sym typeface="Arial"/>
              </a:rPr>
              <a:t>’</a:t>
            </a:r>
            <a:endParaRPr b="1" sz="1000">
              <a:solidFill>
                <a:schemeClr val="dk1"/>
              </a:solidFill>
              <a:latin typeface="Arial"/>
              <a:ea typeface="Arial"/>
              <a:cs typeface="Arial"/>
              <a:sym typeface="Arial"/>
            </a:endParaRPr>
          </a:p>
          <a:p>
            <a:pPr indent="-292100" lvl="0" marL="457200" rtl="0" algn="l">
              <a:lnSpc>
                <a:spcPct val="115000"/>
              </a:lnSpc>
              <a:spcBef>
                <a:spcPts val="0"/>
              </a:spcBef>
              <a:spcAft>
                <a:spcPts val="0"/>
              </a:spcAft>
              <a:buClr>
                <a:schemeClr val="dk1"/>
              </a:buClr>
              <a:buSzPts val="1000"/>
              <a:buFont typeface="Arial"/>
              <a:buChar char="-"/>
            </a:pPr>
            <a:r>
              <a:rPr b="1" lang="en" sz="1000">
                <a:solidFill>
                  <a:schemeClr val="dk1"/>
                </a:solidFill>
                <a:latin typeface="Arial"/>
                <a:ea typeface="Arial"/>
                <a:cs typeface="Arial"/>
                <a:sym typeface="Arial"/>
              </a:rPr>
              <a:t>Place of </a:t>
            </a:r>
            <a:r>
              <a:rPr b="1" lang="en" sz="1000">
                <a:solidFill>
                  <a:schemeClr val="dk1"/>
                </a:solidFill>
                <a:latin typeface="Arial"/>
                <a:ea typeface="Arial"/>
                <a:cs typeface="Arial"/>
                <a:sym typeface="Arial"/>
              </a:rPr>
              <a:t>Service</a:t>
            </a:r>
            <a:r>
              <a:rPr b="1" lang="en" sz="1000">
                <a:solidFill>
                  <a:schemeClr val="dk1"/>
                </a:solidFill>
                <a:latin typeface="Arial"/>
                <a:ea typeface="Arial"/>
                <a:cs typeface="Arial"/>
                <a:sym typeface="Arial"/>
              </a:rPr>
              <a:t> Code- 02 (Telehealth provided other than in Patient’s Home) or 10 (Telehealth provided in Patient’s Home)</a:t>
            </a:r>
            <a:endParaRPr b="1" sz="1000">
              <a:solidFill>
                <a:schemeClr val="dk1"/>
              </a:solidFill>
              <a:latin typeface="Arial"/>
              <a:ea typeface="Arial"/>
              <a:cs typeface="Arial"/>
              <a:sym typeface="Arial"/>
            </a:endParaRPr>
          </a:p>
          <a:p>
            <a:pPr indent="0" lvl="0" marL="0" rtl="0" algn="l">
              <a:lnSpc>
                <a:spcPct val="115000"/>
              </a:lnSpc>
              <a:spcBef>
                <a:spcPts val="0"/>
              </a:spcBef>
              <a:spcAft>
                <a:spcPts val="0"/>
              </a:spcAft>
              <a:buNone/>
            </a:pPr>
            <a:r>
              <a:t/>
            </a:r>
            <a:endParaRPr b="1" sz="1200">
              <a:solidFill>
                <a:schemeClr val="dk1"/>
              </a:solidFill>
              <a:latin typeface="Arial"/>
              <a:ea typeface="Arial"/>
              <a:cs typeface="Arial"/>
              <a:sym typeface="Arial"/>
            </a:endParaRPr>
          </a:p>
          <a:p>
            <a:pPr indent="0" lvl="0" marL="0" rtl="0" algn="ctr">
              <a:lnSpc>
                <a:spcPct val="115000"/>
              </a:lnSpc>
              <a:spcBef>
                <a:spcPts val="0"/>
              </a:spcBef>
              <a:spcAft>
                <a:spcPts val="0"/>
              </a:spcAft>
              <a:buNone/>
            </a:pPr>
            <a:r>
              <a:rPr lang="en" sz="1200">
                <a:solidFill>
                  <a:schemeClr val="dk1"/>
                </a:solidFill>
                <a:latin typeface="Arial"/>
                <a:ea typeface="Arial"/>
                <a:cs typeface="Arial"/>
                <a:sym typeface="Arial"/>
              </a:rPr>
              <a:t>Modifiers: For</a:t>
            </a:r>
            <a:r>
              <a:rPr lang="en" sz="1200">
                <a:solidFill>
                  <a:schemeClr val="dk1"/>
                </a:solidFill>
                <a:latin typeface="Arial"/>
                <a:ea typeface="Arial"/>
                <a:cs typeface="Arial"/>
                <a:sym typeface="Arial"/>
              </a:rPr>
              <a:t> Medicaid telehealth</a:t>
            </a:r>
            <a:endParaRPr sz="1200">
              <a:solidFill>
                <a:schemeClr val="dk1"/>
              </a:solidFill>
              <a:latin typeface="Arial"/>
              <a:ea typeface="Arial"/>
              <a:cs typeface="Arial"/>
              <a:sym typeface="Arial"/>
            </a:endParaRPr>
          </a:p>
          <a:p>
            <a:pPr indent="0" lvl="0" marL="0" rtl="0" algn="l">
              <a:lnSpc>
                <a:spcPct val="115000"/>
              </a:lnSpc>
              <a:spcBef>
                <a:spcPts val="0"/>
              </a:spcBef>
              <a:spcAft>
                <a:spcPts val="0"/>
              </a:spcAft>
              <a:buNone/>
            </a:pPr>
            <a:r>
              <a:rPr lang="en" sz="1200">
                <a:solidFill>
                  <a:schemeClr val="dk1"/>
                </a:solidFill>
                <a:latin typeface="Arial"/>
                <a:ea typeface="Arial"/>
                <a:cs typeface="Arial"/>
                <a:sym typeface="Arial"/>
              </a:rPr>
              <a:t> Telehealth modifier for Medicaid is </a:t>
            </a:r>
            <a:r>
              <a:rPr b="1" lang="en" sz="1200">
                <a:solidFill>
                  <a:schemeClr val="dk1"/>
                </a:solidFill>
                <a:latin typeface="Arial"/>
                <a:ea typeface="Arial"/>
                <a:cs typeface="Arial"/>
                <a:sym typeface="Arial"/>
              </a:rPr>
              <a:t>‘GT’</a:t>
            </a:r>
            <a:r>
              <a:rPr lang="en" sz="1200">
                <a:solidFill>
                  <a:schemeClr val="dk1"/>
                </a:solidFill>
                <a:latin typeface="Arial"/>
                <a:ea typeface="Arial"/>
                <a:cs typeface="Arial"/>
                <a:sym typeface="Arial"/>
              </a:rPr>
              <a:t> - ALL Medicaid </a:t>
            </a:r>
            <a:r>
              <a:rPr lang="en" sz="1200" u="sng">
                <a:solidFill>
                  <a:schemeClr val="dk1"/>
                </a:solidFill>
                <a:highlight>
                  <a:srgbClr val="FFFFFF"/>
                </a:highlight>
                <a:latin typeface="Arial"/>
                <a:ea typeface="Arial"/>
                <a:cs typeface="Arial"/>
                <a:sym typeface="Arial"/>
              </a:rPr>
              <a:t>Telehealth</a:t>
            </a:r>
            <a:endParaRPr sz="1200" u="sng">
              <a:solidFill>
                <a:schemeClr val="dk1"/>
              </a:solidFill>
              <a:highlight>
                <a:srgbClr val="FFFFFF"/>
              </a:highlight>
              <a:latin typeface="Arial"/>
              <a:ea typeface="Arial"/>
              <a:cs typeface="Arial"/>
              <a:sym typeface="Arial"/>
            </a:endParaRPr>
          </a:p>
          <a:p>
            <a:pPr indent="0" lvl="0" marL="457200" rtl="0" algn="l">
              <a:lnSpc>
                <a:spcPct val="115000"/>
              </a:lnSpc>
              <a:spcBef>
                <a:spcPts val="0"/>
              </a:spcBef>
              <a:spcAft>
                <a:spcPts val="0"/>
              </a:spcAft>
              <a:buNone/>
            </a:pPr>
            <a:r>
              <a:rPr lang="en" sz="1200">
                <a:solidFill>
                  <a:schemeClr val="dk1"/>
                </a:solidFill>
                <a:latin typeface="Arial"/>
                <a:ea typeface="Arial"/>
                <a:cs typeface="Arial"/>
                <a:sym typeface="Arial"/>
              </a:rPr>
              <a:t>sessions require ‘GT’ modifier. So for ALL Medicaid telehealth sessions you should have</a:t>
            </a:r>
            <a:r>
              <a:rPr b="1" lang="en" sz="1200">
                <a:solidFill>
                  <a:schemeClr val="dk1"/>
                </a:solidFill>
                <a:latin typeface="Arial"/>
                <a:ea typeface="Arial"/>
                <a:cs typeface="Arial"/>
                <a:sym typeface="Arial"/>
              </a:rPr>
              <a:t> ‘</a:t>
            </a:r>
            <a:r>
              <a:rPr b="1" lang="en" sz="1200" u="sng">
                <a:solidFill>
                  <a:schemeClr val="dk1"/>
                </a:solidFill>
                <a:latin typeface="Arial"/>
                <a:ea typeface="Arial"/>
                <a:cs typeface="Arial"/>
                <a:sym typeface="Arial"/>
              </a:rPr>
              <a:t>59</a:t>
            </a:r>
            <a:r>
              <a:rPr b="1" lang="en" sz="1200">
                <a:solidFill>
                  <a:schemeClr val="dk1"/>
                </a:solidFill>
                <a:latin typeface="Arial"/>
                <a:ea typeface="Arial"/>
                <a:cs typeface="Arial"/>
                <a:sym typeface="Arial"/>
              </a:rPr>
              <a:t>’ AND ‘</a:t>
            </a:r>
            <a:r>
              <a:rPr b="1" lang="en" sz="1200" u="sng">
                <a:solidFill>
                  <a:schemeClr val="dk1"/>
                </a:solidFill>
                <a:latin typeface="Arial"/>
                <a:ea typeface="Arial"/>
                <a:cs typeface="Arial"/>
                <a:sym typeface="Arial"/>
              </a:rPr>
              <a:t>GT</a:t>
            </a:r>
            <a:r>
              <a:rPr b="1" lang="en" sz="1200">
                <a:solidFill>
                  <a:schemeClr val="dk1"/>
                </a:solidFill>
                <a:latin typeface="Arial"/>
                <a:ea typeface="Arial"/>
                <a:cs typeface="Arial"/>
                <a:sym typeface="Arial"/>
              </a:rPr>
              <a:t>’</a:t>
            </a:r>
            <a:endParaRPr b="1" sz="12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b="1" i="1" lang="en" sz="1100">
                <a:solidFill>
                  <a:schemeClr val="dk1"/>
                </a:solidFill>
                <a:latin typeface="Arial"/>
                <a:ea typeface="Arial"/>
                <a:cs typeface="Arial"/>
                <a:sym typeface="Arial"/>
              </a:rPr>
              <a:t>90785</a:t>
            </a:r>
            <a:r>
              <a:rPr lang="en" sz="1100">
                <a:solidFill>
                  <a:schemeClr val="dk1"/>
                </a:solidFill>
                <a:latin typeface="Arial"/>
                <a:ea typeface="Arial"/>
                <a:cs typeface="Arial"/>
                <a:sym typeface="Arial"/>
              </a:rPr>
              <a:t> add-on code is </a:t>
            </a:r>
            <a:r>
              <a:rPr b="1" i="1" lang="en" sz="1100" u="sng">
                <a:solidFill>
                  <a:schemeClr val="dk1"/>
                </a:solidFill>
                <a:latin typeface="Arial"/>
                <a:ea typeface="Arial"/>
                <a:cs typeface="Arial"/>
                <a:sym typeface="Arial"/>
              </a:rPr>
              <a:t>NOT</a:t>
            </a:r>
            <a:r>
              <a:rPr lang="en" sz="1100">
                <a:solidFill>
                  <a:schemeClr val="dk1"/>
                </a:solidFill>
                <a:latin typeface="Arial"/>
                <a:ea typeface="Arial"/>
                <a:cs typeface="Arial"/>
                <a:sym typeface="Arial"/>
              </a:rPr>
              <a:t> eligible for reimbursement when doing telehealth for Medicaid</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 sz="1100">
                <a:solidFill>
                  <a:schemeClr val="dk1"/>
                </a:solidFill>
                <a:latin typeface="Arial"/>
                <a:ea typeface="Arial"/>
                <a:cs typeface="Arial"/>
                <a:sym typeface="Arial"/>
              </a:rPr>
              <a:t>Use </a:t>
            </a:r>
            <a:r>
              <a:rPr b="1" lang="en" sz="1100">
                <a:solidFill>
                  <a:schemeClr val="dk1"/>
                </a:solidFill>
                <a:latin typeface="Arial"/>
                <a:ea typeface="Arial"/>
                <a:cs typeface="Arial"/>
                <a:sym typeface="Arial"/>
              </a:rPr>
              <a:t>11 for Place of Service </a:t>
            </a:r>
            <a:r>
              <a:rPr lang="en" sz="1100">
                <a:solidFill>
                  <a:schemeClr val="dk1"/>
                </a:solidFill>
                <a:latin typeface="Arial"/>
                <a:ea typeface="Arial"/>
                <a:cs typeface="Arial"/>
                <a:sym typeface="Arial"/>
              </a:rPr>
              <a:t>cod</a:t>
            </a:r>
            <a:r>
              <a:rPr lang="en" sz="1100">
                <a:solidFill>
                  <a:schemeClr val="dk1"/>
                </a:solidFill>
                <a:latin typeface="Arial"/>
                <a:ea typeface="Arial"/>
                <a:cs typeface="Arial"/>
                <a:sym typeface="Arial"/>
              </a:rPr>
              <a:t>e</a:t>
            </a:r>
            <a:endParaRPr sz="1200">
              <a:solidFill>
                <a:schemeClr val="dk1"/>
              </a:solidFill>
              <a:latin typeface="Arial"/>
              <a:ea typeface="Arial"/>
              <a:cs typeface="Arial"/>
              <a:sym typeface="Arial"/>
            </a:endParaRPr>
          </a:p>
          <a:p>
            <a:pPr indent="0" lvl="0" marL="0" rtl="0" algn="l">
              <a:spcBef>
                <a:spcPts val="600"/>
              </a:spcBef>
              <a:spcAft>
                <a:spcPts val="0"/>
              </a:spcAft>
              <a:buNone/>
            </a:pPr>
            <a:r>
              <a:t/>
            </a:r>
            <a:endParaRPr/>
          </a:p>
        </p:txBody>
      </p:sp>
      <p:sp>
        <p:nvSpPr>
          <p:cNvPr id="655" name="Google Shape;655;p78"/>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9" name="Shape 659"/>
        <p:cNvGrpSpPr/>
        <p:nvPr/>
      </p:nvGrpSpPr>
      <p:grpSpPr>
        <a:xfrm>
          <a:off x="0" y="0"/>
          <a:ext cx="0" cy="0"/>
          <a:chOff x="0" y="0"/>
          <a:chExt cx="0" cy="0"/>
        </a:xfrm>
      </p:grpSpPr>
      <p:sp>
        <p:nvSpPr>
          <p:cNvPr id="660" name="Google Shape;660;p79"/>
          <p:cNvSpPr txBox="1"/>
          <p:nvPr>
            <p:ph type="title"/>
          </p:nvPr>
        </p:nvSpPr>
        <p:spPr>
          <a:xfrm>
            <a:off x="1021075" y="289575"/>
            <a:ext cx="5511300" cy="12645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b="1" lang="en" sz="4400">
                <a:latin typeface="Lato"/>
                <a:ea typeface="Lato"/>
                <a:cs typeface="Lato"/>
                <a:sym typeface="Lato"/>
              </a:rPr>
              <a:t>Reimbursement of Telemental Health</a:t>
            </a:r>
            <a:endParaRPr b="1" sz="4400">
              <a:latin typeface="Lato"/>
              <a:ea typeface="Lato"/>
              <a:cs typeface="Lato"/>
              <a:sym typeface="Lato"/>
            </a:endParaRPr>
          </a:p>
        </p:txBody>
      </p:sp>
      <p:sp>
        <p:nvSpPr>
          <p:cNvPr id="661" name="Google Shape;661;p79"/>
          <p:cNvSpPr txBox="1"/>
          <p:nvPr>
            <p:ph idx="1" type="body"/>
          </p:nvPr>
        </p:nvSpPr>
        <p:spPr>
          <a:xfrm>
            <a:off x="554875" y="1669225"/>
            <a:ext cx="5977500" cy="31506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lang="en" sz="1300">
                <a:solidFill>
                  <a:schemeClr val="dk1"/>
                </a:solidFill>
              </a:rPr>
              <a:t>CPT Codes and Modifiers to use for Telehealth Services Special </a:t>
            </a:r>
            <a:r>
              <a:rPr lang="en" sz="1300">
                <a:solidFill>
                  <a:schemeClr val="dk1"/>
                </a:solidFill>
              </a:rPr>
              <a:t>Circumstances</a:t>
            </a:r>
            <a:r>
              <a:rPr lang="en" sz="1300">
                <a:solidFill>
                  <a:schemeClr val="dk1"/>
                </a:solidFill>
              </a:rPr>
              <a:t> :</a:t>
            </a:r>
            <a:endParaRPr sz="1300">
              <a:solidFill>
                <a:schemeClr val="dk1"/>
              </a:solidFill>
            </a:endParaRPr>
          </a:p>
          <a:p>
            <a:pPr indent="0" lvl="0" marL="0" rtl="0" algn="l">
              <a:spcBef>
                <a:spcPts val="600"/>
              </a:spcBef>
              <a:spcAft>
                <a:spcPts val="0"/>
              </a:spcAft>
              <a:buNone/>
            </a:pPr>
            <a:r>
              <a:rPr lang="en" sz="1400">
                <a:solidFill>
                  <a:schemeClr val="dk1"/>
                </a:solidFill>
              </a:rPr>
              <a:t>CPT Codes</a:t>
            </a:r>
            <a:r>
              <a:rPr lang="en" sz="1600">
                <a:solidFill>
                  <a:schemeClr val="dk1"/>
                </a:solidFill>
              </a:rPr>
              <a:t>: </a:t>
            </a:r>
            <a:endParaRPr sz="1600">
              <a:solidFill>
                <a:schemeClr val="dk1"/>
              </a:solidFill>
            </a:endParaRPr>
          </a:p>
          <a:p>
            <a:pPr indent="-292100" lvl="0" marL="457200" rtl="0" algn="l">
              <a:spcBef>
                <a:spcPts val="600"/>
              </a:spcBef>
              <a:spcAft>
                <a:spcPts val="0"/>
              </a:spcAft>
              <a:buClr>
                <a:schemeClr val="dk1"/>
              </a:buClr>
              <a:buSzPts val="1000"/>
              <a:buFont typeface="Arial"/>
              <a:buChar char="-"/>
            </a:pPr>
            <a:r>
              <a:rPr lang="en" sz="1000">
                <a:solidFill>
                  <a:schemeClr val="dk1"/>
                </a:solidFill>
                <a:latin typeface="Arial"/>
                <a:ea typeface="Arial"/>
                <a:cs typeface="Arial"/>
                <a:sym typeface="Arial"/>
              </a:rPr>
              <a:t>For all PPAY clients, the </a:t>
            </a:r>
            <a:r>
              <a:rPr b="1" lang="en" sz="1000">
                <a:solidFill>
                  <a:schemeClr val="dk1"/>
                </a:solidFill>
                <a:latin typeface="Arial"/>
                <a:ea typeface="Arial"/>
                <a:cs typeface="Arial"/>
                <a:sym typeface="Arial"/>
              </a:rPr>
              <a:t>‘</a:t>
            </a:r>
            <a:r>
              <a:rPr b="1" lang="en" sz="1000" u="sng">
                <a:solidFill>
                  <a:schemeClr val="dk1"/>
                </a:solidFill>
                <a:latin typeface="Arial"/>
                <a:ea typeface="Arial"/>
                <a:cs typeface="Arial"/>
                <a:sym typeface="Arial"/>
              </a:rPr>
              <a:t>Private Pay</a:t>
            </a:r>
            <a:r>
              <a:rPr b="1" lang="en" sz="1000">
                <a:solidFill>
                  <a:schemeClr val="dk1"/>
                </a:solidFill>
                <a:latin typeface="Arial"/>
                <a:ea typeface="Arial"/>
                <a:cs typeface="Arial"/>
                <a:sym typeface="Arial"/>
              </a:rPr>
              <a:t>’</a:t>
            </a:r>
            <a:r>
              <a:rPr lang="en" sz="1000">
                <a:solidFill>
                  <a:schemeClr val="dk1"/>
                </a:solidFill>
                <a:latin typeface="Arial"/>
                <a:ea typeface="Arial"/>
                <a:cs typeface="Arial"/>
                <a:sym typeface="Arial"/>
              </a:rPr>
              <a:t> CPT code should be used. Please be sure to apply this CPT code so that charges are collected correctly.</a:t>
            </a:r>
            <a:endParaRPr sz="10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 sz="1100">
                <a:solidFill>
                  <a:schemeClr val="dk1"/>
                </a:solidFill>
                <a:latin typeface="Arial"/>
                <a:ea typeface="Arial"/>
                <a:cs typeface="Arial"/>
                <a:sym typeface="Arial"/>
              </a:rPr>
              <a:t>For all EAP clients the</a:t>
            </a:r>
            <a:r>
              <a:rPr b="1" lang="en" sz="1100">
                <a:solidFill>
                  <a:schemeClr val="dk1"/>
                </a:solidFill>
                <a:latin typeface="Arial"/>
                <a:ea typeface="Arial"/>
                <a:cs typeface="Arial"/>
                <a:sym typeface="Arial"/>
              </a:rPr>
              <a:t> ‘EAP’</a:t>
            </a:r>
            <a:r>
              <a:rPr lang="en" sz="1100">
                <a:solidFill>
                  <a:schemeClr val="dk1"/>
                </a:solidFill>
                <a:latin typeface="Arial"/>
                <a:ea typeface="Arial"/>
                <a:cs typeface="Arial"/>
                <a:sym typeface="Arial"/>
              </a:rPr>
              <a:t> CPT should be used for all EAP clients. (unless you are specifically told differently by billing.)</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 sz="1100">
                <a:solidFill>
                  <a:schemeClr val="dk1"/>
                </a:solidFill>
                <a:latin typeface="Arial"/>
                <a:ea typeface="Arial"/>
                <a:cs typeface="Arial"/>
                <a:sym typeface="Arial"/>
              </a:rPr>
              <a:t>For all MAX Clients the </a:t>
            </a:r>
            <a:r>
              <a:rPr b="1" lang="en" sz="1100">
                <a:solidFill>
                  <a:schemeClr val="dk1"/>
                </a:solidFill>
                <a:latin typeface="Arial"/>
                <a:ea typeface="Arial"/>
                <a:cs typeface="Arial"/>
                <a:sym typeface="Arial"/>
              </a:rPr>
              <a:t>‘MAX’ </a:t>
            </a:r>
            <a:r>
              <a:rPr lang="en" sz="1100">
                <a:solidFill>
                  <a:schemeClr val="dk1"/>
                </a:solidFill>
                <a:latin typeface="Arial"/>
                <a:ea typeface="Arial"/>
                <a:cs typeface="Arial"/>
                <a:sym typeface="Arial"/>
              </a:rPr>
              <a:t>CPT should be used for all MAX clients.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b="1" lang="en" sz="1200">
                <a:solidFill>
                  <a:schemeClr val="dk1"/>
                </a:solidFill>
                <a:latin typeface="Arial"/>
                <a:ea typeface="Arial"/>
                <a:cs typeface="Arial"/>
                <a:sym typeface="Arial"/>
              </a:rPr>
              <a:t>No modifiers needed for PPAY, EAP or MAX. </a:t>
            </a:r>
            <a:endParaRPr sz="1100">
              <a:solidFill>
                <a:schemeClr val="dk1"/>
              </a:solidFill>
              <a:latin typeface="Arial"/>
              <a:ea typeface="Arial"/>
              <a:cs typeface="Arial"/>
              <a:sym typeface="Arial"/>
            </a:endParaRPr>
          </a:p>
          <a:p>
            <a:pPr indent="0" lvl="0" marL="0" rtl="0" algn="l">
              <a:lnSpc>
                <a:spcPct val="115000"/>
              </a:lnSpc>
              <a:spcBef>
                <a:spcPts val="0"/>
              </a:spcBef>
              <a:spcAft>
                <a:spcPts val="0"/>
              </a:spcAft>
              <a:buNone/>
            </a:pPr>
            <a:r>
              <a:rPr lang="en" sz="1100">
                <a:solidFill>
                  <a:schemeClr val="dk1"/>
                </a:solidFill>
                <a:latin typeface="Arial"/>
                <a:ea typeface="Arial"/>
                <a:cs typeface="Arial"/>
                <a:sym typeface="Arial"/>
              </a:rPr>
              <a:t>All No Shows with the exception of Medicaid should be documented using the </a:t>
            </a:r>
            <a:r>
              <a:rPr b="1" lang="en" sz="1100">
                <a:solidFill>
                  <a:schemeClr val="dk1"/>
                </a:solidFill>
                <a:latin typeface="Arial"/>
                <a:ea typeface="Arial"/>
                <a:cs typeface="Arial"/>
                <a:sym typeface="Arial"/>
              </a:rPr>
              <a:t>NSHOW </a:t>
            </a:r>
            <a:r>
              <a:rPr lang="en" sz="1100">
                <a:solidFill>
                  <a:schemeClr val="dk1"/>
                </a:solidFill>
                <a:latin typeface="Arial"/>
                <a:ea typeface="Arial"/>
                <a:cs typeface="Arial"/>
                <a:sym typeface="Arial"/>
              </a:rPr>
              <a:t>CPT. </a:t>
            </a:r>
            <a:endParaRPr sz="1100">
              <a:solidFill>
                <a:schemeClr val="dk1"/>
              </a:solidFill>
              <a:latin typeface="Arial"/>
              <a:ea typeface="Arial"/>
              <a:cs typeface="Arial"/>
              <a:sym typeface="Arial"/>
            </a:endParaRPr>
          </a:p>
          <a:p>
            <a:pPr indent="0" lvl="0" marL="457200" rtl="0" algn="l">
              <a:lnSpc>
                <a:spcPct val="115000"/>
              </a:lnSpc>
              <a:spcBef>
                <a:spcPts val="0"/>
              </a:spcBef>
              <a:spcAft>
                <a:spcPts val="0"/>
              </a:spcAft>
              <a:buNone/>
            </a:pPr>
            <a:r>
              <a:t/>
            </a:r>
            <a:endParaRPr sz="1100">
              <a:solidFill>
                <a:schemeClr val="dk1"/>
              </a:solidFill>
              <a:latin typeface="Arial"/>
              <a:ea typeface="Arial"/>
              <a:cs typeface="Arial"/>
              <a:sym typeface="Arial"/>
            </a:endParaRPr>
          </a:p>
          <a:p>
            <a:pPr indent="0" lvl="0" marL="0" rtl="0" algn="l">
              <a:lnSpc>
                <a:spcPct val="115000"/>
              </a:lnSpc>
              <a:spcBef>
                <a:spcPts val="0"/>
              </a:spcBef>
              <a:spcAft>
                <a:spcPts val="0"/>
              </a:spcAft>
              <a:buNone/>
            </a:pPr>
            <a:r>
              <a:rPr lang="en" sz="1100">
                <a:solidFill>
                  <a:schemeClr val="dk1"/>
                </a:solidFill>
                <a:latin typeface="Arial"/>
                <a:ea typeface="Arial"/>
                <a:cs typeface="Arial"/>
                <a:sym typeface="Arial"/>
              </a:rPr>
              <a:t>Medicaid no shows should be coded as </a:t>
            </a:r>
            <a:r>
              <a:rPr b="1" lang="en" sz="1100">
                <a:solidFill>
                  <a:schemeClr val="dk1"/>
                </a:solidFill>
                <a:latin typeface="Arial"/>
                <a:ea typeface="Arial"/>
                <a:cs typeface="Arial"/>
                <a:sym typeface="Arial"/>
              </a:rPr>
              <a:t>NSMED</a:t>
            </a:r>
            <a:endParaRPr b="1" sz="1100">
              <a:solidFill>
                <a:schemeClr val="dk1"/>
              </a:solidFill>
              <a:latin typeface="Arial"/>
              <a:ea typeface="Arial"/>
              <a:cs typeface="Arial"/>
              <a:sym typeface="Arial"/>
            </a:endParaRPr>
          </a:p>
          <a:p>
            <a:pPr indent="0" lvl="0" marL="457200" rtl="0" algn="l">
              <a:lnSpc>
                <a:spcPct val="115000"/>
              </a:lnSpc>
              <a:spcBef>
                <a:spcPts val="0"/>
              </a:spcBef>
              <a:spcAft>
                <a:spcPts val="0"/>
              </a:spcAft>
              <a:buNone/>
            </a:pPr>
            <a:r>
              <a:t/>
            </a:r>
            <a:endParaRPr b="1" sz="1100">
              <a:solidFill>
                <a:schemeClr val="dk1"/>
              </a:solidFill>
              <a:latin typeface="Arial"/>
              <a:ea typeface="Arial"/>
              <a:cs typeface="Arial"/>
              <a:sym typeface="Arial"/>
            </a:endParaRPr>
          </a:p>
          <a:p>
            <a:pPr indent="0" lvl="0" marL="0" rtl="0" algn="l">
              <a:lnSpc>
                <a:spcPct val="115000"/>
              </a:lnSpc>
              <a:spcBef>
                <a:spcPts val="0"/>
              </a:spcBef>
              <a:spcAft>
                <a:spcPts val="0"/>
              </a:spcAft>
              <a:buNone/>
            </a:pPr>
            <a:r>
              <a:rPr lang="en" sz="1100">
                <a:solidFill>
                  <a:schemeClr val="dk1"/>
                </a:solidFill>
                <a:latin typeface="Arial"/>
                <a:ea typeface="Arial"/>
                <a:cs typeface="Arial"/>
                <a:sym typeface="Arial"/>
              </a:rPr>
              <a:t>Waived No Shows should be coded </a:t>
            </a:r>
            <a:r>
              <a:rPr b="1" lang="en" sz="1100">
                <a:solidFill>
                  <a:schemeClr val="dk1"/>
                </a:solidFill>
                <a:latin typeface="Arial"/>
                <a:ea typeface="Arial"/>
                <a:cs typeface="Arial"/>
                <a:sym typeface="Arial"/>
              </a:rPr>
              <a:t>WAIVNS</a:t>
            </a:r>
            <a:r>
              <a:rPr lang="en" sz="1100">
                <a:solidFill>
                  <a:schemeClr val="dk1"/>
                </a:solidFill>
                <a:latin typeface="Arial"/>
                <a:ea typeface="Arial"/>
                <a:cs typeface="Arial"/>
                <a:sym typeface="Arial"/>
              </a:rPr>
              <a:t>. You will know that you are to waive the no show because you will get an email from the scheduler telling you to waive the fee. The ONLY time you will use this code will be when you have email telling you it has been approved. </a:t>
            </a:r>
            <a:endParaRPr sz="1100">
              <a:solidFill>
                <a:schemeClr val="dk1"/>
              </a:solidFill>
              <a:latin typeface="Arial"/>
              <a:ea typeface="Arial"/>
              <a:cs typeface="Arial"/>
              <a:sym typeface="Arial"/>
            </a:endParaRPr>
          </a:p>
          <a:p>
            <a:pPr indent="0" lvl="0" marL="457200" rtl="0" algn="l">
              <a:lnSpc>
                <a:spcPct val="115000"/>
              </a:lnSpc>
              <a:spcBef>
                <a:spcPts val="0"/>
              </a:spcBef>
              <a:spcAft>
                <a:spcPts val="0"/>
              </a:spcAft>
              <a:buClr>
                <a:schemeClr val="dk1"/>
              </a:buClr>
              <a:buSzPts val="1100"/>
              <a:buFont typeface="Arial"/>
              <a:buNone/>
            </a:pPr>
            <a:r>
              <a:t/>
            </a:r>
            <a:endParaRPr sz="1100">
              <a:solidFill>
                <a:schemeClr val="dk1"/>
              </a:solidFill>
              <a:latin typeface="Arial"/>
              <a:ea typeface="Arial"/>
              <a:cs typeface="Arial"/>
              <a:sym typeface="Arial"/>
            </a:endParaRPr>
          </a:p>
          <a:p>
            <a:pPr indent="0" lvl="0" marL="457200" rtl="0" algn="l">
              <a:lnSpc>
                <a:spcPct val="115000"/>
              </a:lnSpc>
              <a:spcBef>
                <a:spcPts val="0"/>
              </a:spcBef>
              <a:spcAft>
                <a:spcPts val="0"/>
              </a:spcAft>
              <a:buClr>
                <a:schemeClr val="dk1"/>
              </a:buClr>
              <a:buSzPts val="1100"/>
              <a:buFont typeface="Arial"/>
              <a:buNone/>
            </a:pPr>
            <a:r>
              <a:t/>
            </a:r>
            <a:endParaRPr sz="1100">
              <a:solidFill>
                <a:schemeClr val="dk1"/>
              </a:solidFill>
              <a:latin typeface="Arial"/>
              <a:ea typeface="Arial"/>
              <a:cs typeface="Arial"/>
              <a:sym typeface="Arial"/>
            </a:endParaRPr>
          </a:p>
          <a:p>
            <a:pPr indent="0" lvl="0" marL="0" rtl="0" algn="l">
              <a:spcBef>
                <a:spcPts val="600"/>
              </a:spcBef>
              <a:spcAft>
                <a:spcPts val="0"/>
              </a:spcAft>
              <a:buNone/>
            </a:pPr>
            <a:r>
              <a:t/>
            </a:r>
            <a:endParaRPr sz="1700">
              <a:solidFill>
                <a:schemeClr val="dk1"/>
              </a:solidFill>
            </a:endParaRPr>
          </a:p>
        </p:txBody>
      </p:sp>
      <p:sp>
        <p:nvSpPr>
          <p:cNvPr id="662" name="Google Shape;662;p79"/>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6" name="Shape 666"/>
        <p:cNvGrpSpPr/>
        <p:nvPr/>
      </p:nvGrpSpPr>
      <p:grpSpPr>
        <a:xfrm>
          <a:off x="0" y="0"/>
          <a:ext cx="0" cy="0"/>
          <a:chOff x="0" y="0"/>
          <a:chExt cx="0" cy="0"/>
        </a:xfrm>
      </p:grpSpPr>
      <p:sp>
        <p:nvSpPr>
          <p:cNvPr id="667" name="Google Shape;667;p80"/>
          <p:cNvSpPr txBox="1"/>
          <p:nvPr>
            <p:ph type="ctrTitle"/>
          </p:nvPr>
        </p:nvSpPr>
        <p:spPr>
          <a:xfrm>
            <a:off x="3931900" y="1752600"/>
            <a:ext cx="4861500" cy="4721100"/>
          </a:xfrm>
          <a:prstGeom prst="rect">
            <a:avLst/>
          </a:prstGeom>
        </p:spPr>
        <p:txBody>
          <a:bodyPr anchorCtr="0" anchor="b" bIns="91425" lIns="91425" spcFirstLastPara="1" rIns="91425" wrap="square" tIns="91425">
            <a:noAutofit/>
          </a:bodyPr>
          <a:lstStyle/>
          <a:p>
            <a:pPr indent="0" lvl="0" marL="0" rtl="0" algn="l">
              <a:lnSpc>
                <a:spcPct val="120000"/>
              </a:lnSpc>
              <a:spcBef>
                <a:spcPts val="0"/>
              </a:spcBef>
              <a:spcAft>
                <a:spcPts val="0"/>
              </a:spcAft>
              <a:buClr>
                <a:schemeClr val="dk1"/>
              </a:buClr>
              <a:buSzPts val="1100"/>
              <a:buFont typeface="Arial"/>
              <a:buNone/>
            </a:pPr>
            <a:r>
              <a:rPr lang="en" sz="2750">
                <a:solidFill>
                  <a:schemeClr val="lt1"/>
                </a:solidFill>
                <a:latin typeface="Montserrat"/>
                <a:ea typeface="Montserrat"/>
                <a:cs typeface="Montserrat"/>
                <a:sym typeface="Montserrat"/>
              </a:rPr>
              <a:t>Section 7: </a:t>
            </a:r>
            <a:endParaRPr sz="2750">
              <a:solidFill>
                <a:schemeClr val="lt1"/>
              </a:solidFill>
              <a:latin typeface="Montserrat"/>
              <a:ea typeface="Montserrat"/>
              <a:cs typeface="Montserrat"/>
              <a:sym typeface="Montserrat"/>
            </a:endParaRPr>
          </a:p>
          <a:p>
            <a:pPr indent="0" lvl="0" marL="0" rtl="0" algn="l">
              <a:lnSpc>
                <a:spcPct val="120000"/>
              </a:lnSpc>
              <a:spcBef>
                <a:spcPts val="400"/>
              </a:spcBef>
              <a:spcAft>
                <a:spcPts val="0"/>
              </a:spcAft>
              <a:buClr>
                <a:schemeClr val="dk1"/>
              </a:buClr>
              <a:buSzPts val="1100"/>
              <a:buFont typeface="Arial"/>
              <a:buNone/>
            </a:pPr>
            <a:r>
              <a:rPr lang="en" sz="2750">
                <a:solidFill>
                  <a:schemeClr val="lt1"/>
                </a:solidFill>
                <a:latin typeface="Montserrat"/>
                <a:ea typeface="Montserrat"/>
                <a:cs typeface="Montserrat"/>
                <a:sym typeface="Montserrat"/>
              </a:rPr>
              <a:t>Practicing Via Telemental Health IV: </a:t>
            </a:r>
            <a:r>
              <a:rPr lang="en" sz="2850">
                <a:solidFill>
                  <a:schemeClr val="lt1"/>
                </a:solidFill>
                <a:latin typeface="Montserrat"/>
                <a:ea typeface="Montserrat"/>
                <a:cs typeface="Montserrat"/>
                <a:sym typeface="Montserrat"/>
              </a:rPr>
              <a:t>Engaging in HIPAA Security and Digital Confidentiality as a Mental Health Professional</a:t>
            </a:r>
            <a:endParaRPr sz="2850">
              <a:solidFill>
                <a:schemeClr val="lt1"/>
              </a:solidFill>
              <a:latin typeface="Montserrat"/>
              <a:ea typeface="Montserrat"/>
              <a:cs typeface="Montserrat"/>
              <a:sym typeface="Montserrat"/>
            </a:endParaRPr>
          </a:p>
          <a:p>
            <a:pPr indent="0" lvl="0" marL="0" rtl="0" algn="l">
              <a:lnSpc>
                <a:spcPct val="120000"/>
              </a:lnSpc>
              <a:spcBef>
                <a:spcPts val="400"/>
              </a:spcBef>
              <a:spcAft>
                <a:spcPts val="0"/>
              </a:spcAft>
              <a:buClr>
                <a:schemeClr val="dk1"/>
              </a:buClr>
              <a:buSzPts val="1100"/>
              <a:buFont typeface="Arial"/>
              <a:buNone/>
            </a:pPr>
            <a:r>
              <a:t/>
            </a:r>
            <a:endParaRPr sz="2750">
              <a:solidFill>
                <a:schemeClr val="lt1"/>
              </a:solidFill>
              <a:latin typeface="Montserrat"/>
              <a:ea typeface="Montserrat"/>
              <a:cs typeface="Montserrat"/>
              <a:sym typeface="Montserrat"/>
            </a:endParaRPr>
          </a:p>
          <a:p>
            <a:pPr indent="0" lvl="0" marL="0" rtl="0" algn="r">
              <a:spcBef>
                <a:spcPts val="400"/>
              </a:spcBef>
              <a:spcAft>
                <a:spcPts val="0"/>
              </a:spcAft>
              <a:buNone/>
            </a:pPr>
            <a:r>
              <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1" name="Shape 671"/>
        <p:cNvGrpSpPr/>
        <p:nvPr/>
      </p:nvGrpSpPr>
      <p:grpSpPr>
        <a:xfrm>
          <a:off x="0" y="0"/>
          <a:ext cx="0" cy="0"/>
          <a:chOff x="0" y="0"/>
          <a:chExt cx="0" cy="0"/>
        </a:xfrm>
      </p:grpSpPr>
      <p:sp>
        <p:nvSpPr>
          <p:cNvPr id="672" name="Google Shape;672;p81"/>
          <p:cNvSpPr txBox="1"/>
          <p:nvPr>
            <p:ph type="title"/>
          </p:nvPr>
        </p:nvSpPr>
        <p:spPr>
          <a:xfrm>
            <a:off x="732250" y="798875"/>
            <a:ext cx="5511300" cy="8574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4300">
                <a:latin typeface="Times New Roman"/>
                <a:ea typeface="Times New Roman"/>
                <a:cs typeface="Times New Roman"/>
                <a:sym typeface="Times New Roman"/>
              </a:rPr>
              <a:t>Brave Play Activity</a:t>
            </a:r>
            <a:endParaRPr sz="4300">
              <a:latin typeface="Times New Roman"/>
              <a:ea typeface="Times New Roman"/>
              <a:cs typeface="Times New Roman"/>
              <a:sym typeface="Times New Roman"/>
            </a:endParaRPr>
          </a:p>
        </p:txBody>
      </p:sp>
      <p:sp>
        <p:nvSpPr>
          <p:cNvPr id="673" name="Google Shape;673;p81"/>
          <p:cNvSpPr txBox="1"/>
          <p:nvPr>
            <p:ph idx="1" type="body"/>
          </p:nvPr>
        </p:nvSpPr>
        <p:spPr>
          <a:xfrm>
            <a:off x="457200" y="2244400"/>
            <a:ext cx="5511300" cy="26052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lang="en"/>
              <a:t>Choose 2-3 atoms to represent the differences in the duties of </a:t>
            </a:r>
            <a:r>
              <a:rPr lang="en"/>
              <a:t>HIPAA</a:t>
            </a:r>
            <a:r>
              <a:rPr lang="en"/>
              <a:t> laws and Ethical Codes.</a:t>
            </a:r>
            <a:endParaRPr/>
          </a:p>
        </p:txBody>
      </p:sp>
      <p:sp>
        <p:nvSpPr>
          <p:cNvPr id="674" name="Google Shape;674;p81"/>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pic>
        <p:nvPicPr>
          <p:cNvPr descr="Change title to Section 1: Teletherapy From the Home or Office: HIPAA and Standard of Care Issues" id="169" name="Google Shape;169;p37"/>
          <p:cNvPicPr preferRelativeResize="0"/>
          <p:nvPr/>
        </p:nvPicPr>
        <p:blipFill>
          <a:blip r:embed="rId3">
            <a:alphaModFix/>
          </a:blip>
          <a:stretch>
            <a:fillRect/>
          </a:stretch>
        </p:blipFill>
        <p:spPr>
          <a:xfrm>
            <a:off x="-35700" y="0"/>
            <a:ext cx="9210675" cy="5143500"/>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8" name="Shape 678"/>
        <p:cNvGrpSpPr/>
        <p:nvPr/>
      </p:nvGrpSpPr>
      <p:grpSpPr>
        <a:xfrm>
          <a:off x="0" y="0"/>
          <a:ext cx="0" cy="0"/>
          <a:chOff x="0" y="0"/>
          <a:chExt cx="0" cy="0"/>
        </a:xfrm>
      </p:grpSpPr>
      <p:sp>
        <p:nvSpPr>
          <p:cNvPr id="679" name="Google Shape;679;p82"/>
          <p:cNvSpPr txBox="1"/>
          <p:nvPr>
            <p:ph idx="12" type="sldNum"/>
          </p:nvPr>
        </p:nvSpPr>
        <p:spPr>
          <a:xfrm>
            <a:off x="4297650" y="4673651"/>
            <a:ext cx="548700" cy="393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fld id="{00000000-1234-1234-1234-123412341234}" type="slidenum">
              <a:rPr lang="en"/>
              <a:t>‹#›</a:t>
            </a:fld>
            <a:endParaRPr/>
          </a:p>
        </p:txBody>
      </p:sp>
      <p:pic>
        <p:nvPicPr>
          <p:cNvPr id="680" name="Google Shape;680;p82"/>
          <p:cNvPicPr preferRelativeResize="0"/>
          <p:nvPr/>
        </p:nvPicPr>
        <p:blipFill>
          <a:blip r:embed="rId3">
            <a:alphaModFix/>
          </a:blip>
          <a:stretch>
            <a:fillRect/>
          </a:stretch>
        </p:blipFill>
        <p:spPr>
          <a:xfrm rot="10800000">
            <a:off x="1014200" y="-2"/>
            <a:ext cx="7025750" cy="5269328"/>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4" name="Shape 684"/>
        <p:cNvGrpSpPr/>
        <p:nvPr/>
      </p:nvGrpSpPr>
      <p:grpSpPr>
        <a:xfrm>
          <a:off x="0" y="0"/>
          <a:ext cx="0" cy="0"/>
          <a:chOff x="0" y="0"/>
          <a:chExt cx="0" cy="0"/>
        </a:xfrm>
      </p:grpSpPr>
      <p:sp>
        <p:nvSpPr>
          <p:cNvPr id="685" name="Google Shape;685;p83"/>
          <p:cNvSpPr txBox="1"/>
          <p:nvPr>
            <p:ph type="title"/>
          </p:nvPr>
        </p:nvSpPr>
        <p:spPr>
          <a:xfrm>
            <a:off x="457200" y="1348975"/>
            <a:ext cx="5511300" cy="8574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4200">
                <a:latin typeface="Times New Roman"/>
                <a:ea typeface="Times New Roman"/>
                <a:cs typeface="Times New Roman"/>
                <a:sym typeface="Times New Roman"/>
              </a:rPr>
              <a:t>What You Know About Security</a:t>
            </a:r>
            <a:endParaRPr sz="4200">
              <a:latin typeface="Times New Roman"/>
              <a:ea typeface="Times New Roman"/>
              <a:cs typeface="Times New Roman"/>
              <a:sym typeface="Times New Roman"/>
            </a:endParaRPr>
          </a:p>
        </p:txBody>
      </p:sp>
      <p:sp>
        <p:nvSpPr>
          <p:cNvPr id="686" name="Google Shape;686;p83"/>
          <p:cNvSpPr txBox="1"/>
          <p:nvPr>
            <p:ph idx="1" type="body"/>
          </p:nvPr>
        </p:nvSpPr>
        <p:spPr>
          <a:xfrm>
            <a:off x="457200" y="2244400"/>
            <a:ext cx="5511300" cy="26052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lang="en" sz="1300">
                <a:solidFill>
                  <a:schemeClr val="dk1"/>
                </a:solidFill>
                <a:latin typeface="Arial"/>
                <a:ea typeface="Arial"/>
                <a:cs typeface="Arial"/>
                <a:sym typeface="Arial"/>
              </a:rPr>
              <a:t> According to the Huggins Model:</a:t>
            </a:r>
            <a:endParaRPr sz="1300">
              <a:solidFill>
                <a:schemeClr val="dk1"/>
              </a:solidFill>
              <a:latin typeface="Arial"/>
              <a:ea typeface="Arial"/>
              <a:cs typeface="Arial"/>
              <a:sym typeface="Arial"/>
            </a:endParaRPr>
          </a:p>
          <a:p>
            <a:pPr indent="0" lvl="0" marL="0" rtl="0" algn="l">
              <a:spcBef>
                <a:spcPts val="600"/>
              </a:spcBef>
              <a:spcAft>
                <a:spcPts val="0"/>
              </a:spcAft>
              <a:buNone/>
            </a:pPr>
            <a:r>
              <a:rPr lang="en" sz="1300">
                <a:solidFill>
                  <a:schemeClr val="dk1"/>
                </a:solidFill>
                <a:latin typeface="Arial"/>
                <a:ea typeface="Arial"/>
                <a:cs typeface="Arial"/>
                <a:sym typeface="Arial"/>
              </a:rPr>
              <a:t>Security is the logistics of how we go about maintaining our ethical duty of confidentiality.</a:t>
            </a:r>
            <a:endParaRPr sz="1300">
              <a:solidFill>
                <a:schemeClr val="dk1"/>
              </a:solidFill>
              <a:latin typeface="Arial"/>
              <a:ea typeface="Arial"/>
              <a:cs typeface="Arial"/>
              <a:sym typeface="Arial"/>
            </a:endParaRPr>
          </a:p>
          <a:p>
            <a:pPr indent="0" lvl="0" marL="0" rtl="0" algn="l">
              <a:spcBef>
                <a:spcPts val="600"/>
              </a:spcBef>
              <a:spcAft>
                <a:spcPts val="0"/>
              </a:spcAft>
              <a:buNone/>
            </a:pPr>
            <a:r>
              <a:rPr lang="en" sz="1300">
                <a:solidFill>
                  <a:schemeClr val="dk1"/>
                </a:solidFill>
                <a:latin typeface="Arial"/>
                <a:ea typeface="Arial"/>
                <a:cs typeface="Arial"/>
                <a:sym typeface="Arial"/>
              </a:rPr>
              <a:t>Privacy:Client choices about information, meaning what clients do to keep their info away from others</a:t>
            </a:r>
            <a:r>
              <a:rPr lang="en" sz="1200">
                <a:solidFill>
                  <a:schemeClr val="dk1"/>
                </a:solidFill>
                <a:latin typeface="Arial"/>
                <a:ea typeface="Arial"/>
                <a:cs typeface="Arial"/>
                <a:sym typeface="Arial"/>
              </a:rPr>
              <a:t> </a:t>
            </a:r>
            <a:endParaRPr sz="1200">
              <a:solidFill>
                <a:schemeClr val="dk1"/>
              </a:solidFill>
              <a:latin typeface="Arial"/>
              <a:ea typeface="Arial"/>
              <a:cs typeface="Arial"/>
              <a:sym typeface="Arial"/>
            </a:endParaRPr>
          </a:p>
          <a:p>
            <a:pPr indent="0" lvl="0" marL="0" rtl="0" algn="l">
              <a:spcBef>
                <a:spcPts val="600"/>
              </a:spcBef>
              <a:spcAft>
                <a:spcPts val="0"/>
              </a:spcAft>
              <a:buNone/>
            </a:pPr>
            <a:r>
              <a:rPr lang="en" sz="1300">
                <a:solidFill>
                  <a:schemeClr val="dk1"/>
                </a:solidFill>
                <a:latin typeface="Arial"/>
                <a:ea typeface="Arial"/>
                <a:cs typeface="Arial"/>
                <a:sym typeface="Arial"/>
              </a:rPr>
              <a:t>Confidentiality: </a:t>
            </a:r>
            <a:r>
              <a:rPr lang="en" sz="1300">
                <a:solidFill>
                  <a:schemeClr val="dk1"/>
                </a:solidFill>
                <a:latin typeface="Arial"/>
                <a:ea typeface="Arial"/>
                <a:cs typeface="Arial"/>
                <a:sym typeface="Arial"/>
              </a:rPr>
              <a:t>is our ethical duty as mental health professionals to uphold clients' privacy choices.</a:t>
            </a:r>
            <a:r>
              <a:rPr lang="en" sz="1200">
                <a:solidFill>
                  <a:schemeClr val="dk1"/>
                </a:solidFill>
                <a:latin typeface="Arial"/>
                <a:ea typeface="Arial"/>
                <a:cs typeface="Arial"/>
                <a:sym typeface="Arial"/>
              </a:rPr>
              <a:t> </a:t>
            </a:r>
            <a:endParaRPr sz="1200">
              <a:solidFill>
                <a:schemeClr val="dk1"/>
              </a:solidFill>
              <a:latin typeface="Arial"/>
              <a:ea typeface="Arial"/>
              <a:cs typeface="Arial"/>
              <a:sym typeface="Arial"/>
            </a:endParaRPr>
          </a:p>
        </p:txBody>
      </p:sp>
      <p:sp>
        <p:nvSpPr>
          <p:cNvPr id="687" name="Google Shape;687;p83"/>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1" name="Shape 691"/>
        <p:cNvGrpSpPr/>
        <p:nvPr/>
      </p:nvGrpSpPr>
      <p:grpSpPr>
        <a:xfrm>
          <a:off x="0" y="0"/>
          <a:ext cx="0" cy="0"/>
          <a:chOff x="0" y="0"/>
          <a:chExt cx="0" cy="0"/>
        </a:xfrm>
      </p:grpSpPr>
      <p:sp>
        <p:nvSpPr>
          <p:cNvPr id="692" name="Google Shape;692;p84"/>
          <p:cNvSpPr txBox="1"/>
          <p:nvPr>
            <p:ph type="title"/>
          </p:nvPr>
        </p:nvSpPr>
        <p:spPr>
          <a:xfrm>
            <a:off x="321625" y="471800"/>
            <a:ext cx="5898300" cy="8574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b="1" lang="en" sz="2400">
                <a:solidFill>
                  <a:srgbClr val="231F20"/>
                </a:solidFill>
                <a:latin typeface="Times New Roman"/>
                <a:ea typeface="Times New Roman"/>
                <a:cs typeface="Times New Roman"/>
                <a:sym typeface="Times New Roman"/>
              </a:rPr>
              <a:t>Security and Privacy in Ethics Codes vs. HIPAA</a:t>
            </a:r>
            <a:r>
              <a:rPr lang="en" sz="2300">
                <a:solidFill>
                  <a:schemeClr val="dk1"/>
                </a:solidFill>
                <a:latin typeface="Arial"/>
                <a:ea typeface="Arial"/>
                <a:cs typeface="Arial"/>
                <a:sym typeface="Arial"/>
              </a:rPr>
              <a:t> </a:t>
            </a:r>
            <a:endParaRPr sz="6000"/>
          </a:p>
        </p:txBody>
      </p:sp>
      <p:sp>
        <p:nvSpPr>
          <p:cNvPr id="693" name="Google Shape;693;p84"/>
          <p:cNvSpPr txBox="1"/>
          <p:nvPr>
            <p:ph idx="1" type="body"/>
          </p:nvPr>
        </p:nvSpPr>
        <p:spPr>
          <a:xfrm>
            <a:off x="505050" y="1614425"/>
            <a:ext cx="5511300" cy="26052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lang="en" sz="1200">
                <a:solidFill>
                  <a:schemeClr val="dk1"/>
                </a:solidFill>
                <a:latin typeface="Arial"/>
                <a:ea typeface="Arial"/>
                <a:cs typeface="Arial"/>
                <a:sym typeface="Arial"/>
              </a:rPr>
              <a:t>Ethics  codes remind us of our ethical duty as mental health professionals to protect client confidentiality, but they don't specifically tell us how to do that, whether in the digital  or non-digital realms. Legal duties are covered by HIPAA  laws, which include many standards and are a lot more specific about cybersecurity, providing detailed guidance.</a:t>
            </a:r>
            <a:r>
              <a:rPr lang="en" sz="1100">
                <a:solidFill>
                  <a:schemeClr val="dk1"/>
                </a:solidFill>
                <a:latin typeface="Arial"/>
                <a:ea typeface="Arial"/>
                <a:cs typeface="Arial"/>
                <a:sym typeface="Arial"/>
              </a:rPr>
              <a:t> </a:t>
            </a:r>
            <a:endParaRPr sz="1100">
              <a:solidFill>
                <a:schemeClr val="dk1"/>
              </a:solidFill>
              <a:latin typeface="Arial"/>
              <a:ea typeface="Arial"/>
              <a:cs typeface="Arial"/>
              <a:sym typeface="Arial"/>
            </a:endParaRPr>
          </a:p>
          <a:p>
            <a:pPr indent="0" lvl="0" marL="0" rtl="0" algn="l">
              <a:spcBef>
                <a:spcPts val="600"/>
              </a:spcBef>
              <a:spcAft>
                <a:spcPts val="0"/>
              </a:spcAft>
              <a:buNone/>
            </a:pPr>
            <a:r>
              <a:t/>
            </a:r>
            <a:endParaRPr sz="1100">
              <a:solidFill>
                <a:schemeClr val="dk1"/>
              </a:solidFill>
              <a:latin typeface="Arial"/>
              <a:ea typeface="Arial"/>
              <a:cs typeface="Arial"/>
              <a:sym typeface="Arial"/>
            </a:endParaRPr>
          </a:p>
          <a:p>
            <a:pPr indent="0" lvl="0" marL="0" rtl="0" algn="l">
              <a:spcBef>
                <a:spcPts val="600"/>
              </a:spcBef>
              <a:spcAft>
                <a:spcPts val="0"/>
              </a:spcAft>
              <a:buNone/>
            </a:pPr>
            <a:r>
              <a:rPr lang="en" sz="1200">
                <a:solidFill>
                  <a:schemeClr val="dk1"/>
                </a:solidFill>
                <a:latin typeface="Arial"/>
                <a:ea typeface="Arial"/>
                <a:cs typeface="Arial"/>
                <a:sym typeface="Arial"/>
              </a:rPr>
              <a:t>The practitioner must attend to the sacred duty of client confidentiality by considering both the ethical and legal context. This requires focusing not just on your legal duties per HIPAA, but also on your ethical  duties for upholding standards of care as a mental health professional.</a:t>
            </a:r>
            <a:r>
              <a:rPr lang="en" sz="1100">
                <a:solidFill>
                  <a:schemeClr val="dk1"/>
                </a:solidFill>
                <a:latin typeface="Arial"/>
                <a:ea typeface="Arial"/>
                <a:cs typeface="Arial"/>
                <a:sym typeface="Arial"/>
              </a:rPr>
              <a:t> </a:t>
            </a:r>
            <a:endParaRPr sz="1100">
              <a:solidFill>
                <a:schemeClr val="dk1"/>
              </a:solidFill>
              <a:latin typeface="Arial"/>
              <a:ea typeface="Arial"/>
              <a:cs typeface="Arial"/>
              <a:sym typeface="Arial"/>
            </a:endParaRPr>
          </a:p>
        </p:txBody>
      </p:sp>
      <p:sp>
        <p:nvSpPr>
          <p:cNvPr id="694" name="Google Shape;694;p84"/>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8" name="Shape 698"/>
        <p:cNvGrpSpPr/>
        <p:nvPr/>
      </p:nvGrpSpPr>
      <p:grpSpPr>
        <a:xfrm>
          <a:off x="0" y="0"/>
          <a:ext cx="0" cy="0"/>
          <a:chOff x="0" y="0"/>
          <a:chExt cx="0" cy="0"/>
        </a:xfrm>
      </p:grpSpPr>
      <p:sp>
        <p:nvSpPr>
          <p:cNvPr id="699" name="Google Shape;699;p85"/>
          <p:cNvSpPr txBox="1"/>
          <p:nvPr>
            <p:ph type="title"/>
          </p:nvPr>
        </p:nvSpPr>
        <p:spPr>
          <a:xfrm>
            <a:off x="0" y="724150"/>
            <a:ext cx="7940100" cy="8574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b="1" lang="en" sz="3500">
                <a:latin typeface="Times New Roman"/>
                <a:ea typeface="Times New Roman"/>
                <a:cs typeface="Times New Roman"/>
                <a:sym typeface="Times New Roman"/>
              </a:rPr>
              <a:t>Communication Policy to Maintain HIPAA and Ethical compliance</a:t>
            </a:r>
            <a:endParaRPr b="1" sz="3500">
              <a:latin typeface="Times New Roman"/>
              <a:ea typeface="Times New Roman"/>
              <a:cs typeface="Times New Roman"/>
              <a:sym typeface="Times New Roman"/>
            </a:endParaRPr>
          </a:p>
        </p:txBody>
      </p:sp>
      <p:sp>
        <p:nvSpPr>
          <p:cNvPr id="700" name="Google Shape;700;p85"/>
          <p:cNvSpPr txBox="1"/>
          <p:nvPr>
            <p:ph idx="1" type="body"/>
          </p:nvPr>
        </p:nvSpPr>
        <p:spPr>
          <a:xfrm>
            <a:off x="472425" y="2259650"/>
            <a:ext cx="5943600" cy="26052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lang="en" sz="2350">
                <a:solidFill>
                  <a:schemeClr val="dk1"/>
                </a:solidFill>
                <a:latin typeface="Times New Roman"/>
                <a:ea typeface="Times New Roman"/>
                <a:cs typeface="Times New Roman"/>
                <a:sym typeface="Times New Roman"/>
              </a:rPr>
              <a:t>As a </a:t>
            </a:r>
            <a:r>
              <a:rPr lang="en" sz="2350">
                <a:solidFill>
                  <a:schemeClr val="dk1"/>
                </a:solidFill>
                <a:latin typeface="Times New Roman"/>
                <a:ea typeface="Times New Roman"/>
                <a:cs typeface="Times New Roman"/>
                <a:sym typeface="Times New Roman"/>
              </a:rPr>
              <a:t>clinician you want to</a:t>
            </a:r>
            <a:r>
              <a:rPr lang="en" sz="2350">
                <a:solidFill>
                  <a:schemeClr val="dk1"/>
                </a:solidFill>
                <a:latin typeface="Times New Roman"/>
                <a:ea typeface="Times New Roman"/>
                <a:cs typeface="Times New Roman"/>
                <a:sym typeface="Times New Roman"/>
              </a:rPr>
              <a:t> make sure client information is confidential and secure.</a:t>
            </a:r>
            <a:r>
              <a:rPr lang="en" sz="2400">
                <a:solidFill>
                  <a:schemeClr val="dk1"/>
                </a:solidFill>
                <a:latin typeface="Times New Roman"/>
                <a:ea typeface="Times New Roman"/>
                <a:cs typeface="Times New Roman"/>
                <a:sym typeface="Times New Roman"/>
              </a:rPr>
              <a:t> </a:t>
            </a:r>
            <a:endParaRPr sz="3100">
              <a:solidFill>
                <a:schemeClr val="dk1"/>
              </a:solidFill>
              <a:latin typeface="Times New Roman"/>
              <a:ea typeface="Times New Roman"/>
              <a:cs typeface="Times New Roman"/>
              <a:sym typeface="Times New Roman"/>
            </a:endParaRPr>
          </a:p>
          <a:p>
            <a:pPr indent="0" lvl="0" marL="0" rtl="0" algn="l">
              <a:spcBef>
                <a:spcPts val="600"/>
              </a:spcBef>
              <a:spcAft>
                <a:spcPts val="0"/>
              </a:spcAft>
              <a:buNone/>
            </a:pPr>
            <a:r>
              <a:rPr lang="en" sz="2200">
                <a:solidFill>
                  <a:schemeClr val="dk1"/>
                </a:solidFill>
                <a:latin typeface="Times New Roman"/>
                <a:ea typeface="Times New Roman"/>
                <a:cs typeface="Times New Roman"/>
                <a:sym typeface="Times New Roman"/>
              </a:rPr>
              <a:t>In order to ensure HIPAA and Ethical </a:t>
            </a:r>
            <a:r>
              <a:rPr lang="en" sz="2200">
                <a:solidFill>
                  <a:schemeClr val="dk1"/>
                </a:solidFill>
                <a:latin typeface="Times New Roman"/>
                <a:ea typeface="Times New Roman"/>
                <a:cs typeface="Times New Roman"/>
                <a:sym typeface="Times New Roman"/>
              </a:rPr>
              <a:t>Compliance</a:t>
            </a:r>
            <a:r>
              <a:rPr lang="en" sz="2200">
                <a:solidFill>
                  <a:schemeClr val="dk1"/>
                </a:solidFill>
                <a:latin typeface="Times New Roman"/>
                <a:ea typeface="Times New Roman"/>
                <a:cs typeface="Times New Roman"/>
                <a:sym typeface="Times New Roman"/>
              </a:rPr>
              <a:t> </a:t>
            </a:r>
            <a:r>
              <a:rPr lang="en" sz="2200">
                <a:solidFill>
                  <a:schemeClr val="dk1"/>
                </a:solidFill>
                <a:latin typeface="Times New Roman"/>
                <a:ea typeface="Times New Roman"/>
                <a:cs typeface="Times New Roman"/>
                <a:sym typeface="Times New Roman"/>
              </a:rPr>
              <a:t>communication</a:t>
            </a:r>
            <a:r>
              <a:rPr lang="en" sz="2200">
                <a:solidFill>
                  <a:schemeClr val="dk1"/>
                </a:solidFill>
                <a:latin typeface="Times New Roman"/>
                <a:ea typeface="Times New Roman"/>
                <a:cs typeface="Times New Roman"/>
                <a:sym typeface="Times New Roman"/>
              </a:rPr>
              <a:t> with </a:t>
            </a:r>
            <a:r>
              <a:rPr lang="en" sz="2200">
                <a:solidFill>
                  <a:schemeClr val="dk1"/>
                </a:solidFill>
                <a:latin typeface="Times New Roman"/>
                <a:ea typeface="Times New Roman"/>
                <a:cs typeface="Times New Roman"/>
                <a:sym typeface="Times New Roman"/>
              </a:rPr>
              <a:t>clinicians</a:t>
            </a:r>
            <a:r>
              <a:rPr lang="en" sz="2200">
                <a:solidFill>
                  <a:schemeClr val="dk1"/>
                </a:solidFill>
                <a:latin typeface="Times New Roman"/>
                <a:ea typeface="Times New Roman"/>
                <a:cs typeface="Times New Roman"/>
                <a:sym typeface="Times New Roman"/>
              </a:rPr>
              <a:t> and clients should be conducted in the messaging tab in TA (The Client Portal) or through your scheduler. </a:t>
            </a:r>
            <a:endParaRPr sz="2200">
              <a:solidFill>
                <a:schemeClr val="dk1"/>
              </a:solidFill>
              <a:latin typeface="Times New Roman"/>
              <a:ea typeface="Times New Roman"/>
              <a:cs typeface="Times New Roman"/>
              <a:sym typeface="Times New Roman"/>
            </a:endParaRPr>
          </a:p>
        </p:txBody>
      </p:sp>
      <p:sp>
        <p:nvSpPr>
          <p:cNvPr id="701" name="Google Shape;701;p85"/>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5" name="Shape 705"/>
        <p:cNvGrpSpPr/>
        <p:nvPr/>
      </p:nvGrpSpPr>
      <p:grpSpPr>
        <a:xfrm>
          <a:off x="0" y="0"/>
          <a:ext cx="0" cy="0"/>
          <a:chOff x="0" y="0"/>
          <a:chExt cx="0" cy="0"/>
        </a:xfrm>
      </p:grpSpPr>
      <p:sp>
        <p:nvSpPr>
          <p:cNvPr id="706" name="Google Shape;706;p86"/>
          <p:cNvSpPr txBox="1"/>
          <p:nvPr>
            <p:ph type="title"/>
          </p:nvPr>
        </p:nvSpPr>
        <p:spPr>
          <a:xfrm>
            <a:off x="592750" y="703050"/>
            <a:ext cx="5511300" cy="8574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b="1" lang="en" sz="3600">
                <a:latin typeface="Times New Roman"/>
                <a:ea typeface="Times New Roman"/>
                <a:cs typeface="Times New Roman"/>
                <a:sym typeface="Times New Roman"/>
              </a:rPr>
              <a:t>Potential Risks when using Personal Devices</a:t>
            </a:r>
            <a:endParaRPr b="1" sz="3600">
              <a:latin typeface="Times New Roman"/>
              <a:ea typeface="Times New Roman"/>
              <a:cs typeface="Times New Roman"/>
              <a:sym typeface="Times New Roman"/>
            </a:endParaRPr>
          </a:p>
        </p:txBody>
      </p:sp>
      <p:sp>
        <p:nvSpPr>
          <p:cNvPr id="707" name="Google Shape;707;p86"/>
          <p:cNvSpPr txBox="1"/>
          <p:nvPr>
            <p:ph idx="1" type="body"/>
          </p:nvPr>
        </p:nvSpPr>
        <p:spPr>
          <a:xfrm>
            <a:off x="396425" y="1895350"/>
            <a:ext cx="6199200" cy="26895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lang="en" sz="1600">
                <a:solidFill>
                  <a:schemeClr val="dk1"/>
                </a:solidFill>
                <a:latin typeface="Times New Roman"/>
                <a:ea typeface="Times New Roman"/>
                <a:cs typeface="Times New Roman"/>
                <a:sym typeface="Times New Roman"/>
              </a:rPr>
              <a:t>Threats (or hazards) are actors or circumstances that cause </a:t>
            </a:r>
            <a:r>
              <a:rPr b="1" lang="en" sz="1600">
                <a:solidFill>
                  <a:schemeClr val="dk1"/>
                </a:solidFill>
                <a:latin typeface="Times New Roman"/>
                <a:ea typeface="Times New Roman"/>
                <a:cs typeface="Times New Roman"/>
                <a:sym typeface="Times New Roman"/>
              </a:rPr>
              <a:t> risks</a:t>
            </a:r>
            <a:r>
              <a:rPr lang="en" sz="1600">
                <a:solidFill>
                  <a:schemeClr val="dk1"/>
                </a:solidFill>
                <a:latin typeface="Times New Roman"/>
                <a:ea typeface="Times New Roman"/>
                <a:cs typeface="Times New Roman"/>
                <a:sym typeface="Times New Roman"/>
              </a:rPr>
              <a:t> to exist. Taking the time to think about relevant </a:t>
            </a:r>
            <a:r>
              <a:rPr b="1" lang="en" sz="1600">
                <a:solidFill>
                  <a:schemeClr val="dk1"/>
                </a:solidFill>
                <a:latin typeface="Times New Roman"/>
                <a:ea typeface="Times New Roman"/>
                <a:cs typeface="Times New Roman"/>
                <a:sym typeface="Times New Roman"/>
              </a:rPr>
              <a:t> threats</a:t>
            </a:r>
            <a:r>
              <a:rPr lang="en" sz="1600">
                <a:solidFill>
                  <a:schemeClr val="dk1"/>
                </a:solidFill>
                <a:latin typeface="Times New Roman"/>
                <a:ea typeface="Times New Roman"/>
                <a:cs typeface="Times New Roman"/>
                <a:sym typeface="Times New Roman"/>
              </a:rPr>
              <a:t> gives you a better picture of the risks you need to prepare for</a:t>
            </a:r>
            <a:endParaRPr sz="1600">
              <a:solidFill>
                <a:schemeClr val="dk1"/>
              </a:solidFill>
              <a:latin typeface="Times New Roman"/>
              <a:ea typeface="Times New Roman"/>
              <a:cs typeface="Times New Roman"/>
              <a:sym typeface="Times New Roman"/>
            </a:endParaRPr>
          </a:p>
          <a:p>
            <a:pPr indent="0" lvl="0" marL="0" rtl="0" algn="l">
              <a:spcBef>
                <a:spcPts val="600"/>
              </a:spcBef>
              <a:spcAft>
                <a:spcPts val="0"/>
              </a:spcAft>
              <a:buNone/>
            </a:pPr>
            <a:r>
              <a:rPr lang="en" sz="1600">
                <a:solidFill>
                  <a:schemeClr val="dk1"/>
                </a:solidFill>
                <a:latin typeface="Times New Roman"/>
                <a:ea typeface="Times New Roman"/>
                <a:cs typeface="Times New Roman"/>
                <a:sym typeface="Times New Roman"/>
              </a:rPr>
              <a:t> threats can impact your computer, smartphone, external drive, etc. include theft, loss, viruses/malware, password guessing, breakage, natural </a:t>
            </a:r>
            <a:r>
              <a:rPr b="1" lang="en" sz="1600">
                <a:solidFill>
                  <a:schemeClr val="dk1"/>
                </a:solidFill>
                <a:latin typeface="Times New Roman"/>
                <a:ea typeface="Times New Roman"/>
                <a:cs typeface="Times New Roman"/>
                <a:sym typeface="Times New Roman"/>
              </a:rPr>
              <a:t> disasters</a:t>
            </a:r>
            <a:r>
              <a:rPr lang="en" sz="1600">
                <a:solidFill>
                  <a:schemeClr val="dk1"/>
                </a:solidFill>
                <a:latin typeface="Times New Roman"/>
                <a:ea typeface="Times New Roman"/>
                <a:cs typeface="Times New Roman"/>
                <a:sym typeface="Times New Roman"/>
              </a:rPr>
              <a:t>, and giant magnets</a:t>
            </a:r>
            <a:r>
              <a:rPr lang="en" sz="1500">
                <a:solidFill>
                  <a:schemeClr val="dk1"/>
                </a:solidFill>
                <a:latin typeface="Times New Roman"/>
                <a:ea typeface="Times New Roman"/>
                <a:cs typeface="Times New Roman"/>
                <a:sym typeface="Times New Roman"/>
              </a:rPr>
              <a:t> </a:t>
            </a:r>
            <a:endParaRPr sz="1500">
              <a:solidFill>
                <a:schemeClr val="dk1"/>
              </a:solidFill>
              <a:latin typeface="Times New Roman"/>
              <a:ea typeface="Times New Roman"/>
              <a:cs typeface="Times New Roman"/>
              <a:sym typeface="Times New Roman"/>
            </a:endParaRPr>
          </a:p>
          <a:p>
            <a:pPr indent="0" lvl="0" marL="0" rtl="0" algn="l">
              <a:spcBef>
                <a:spcPts val="600"/>
              </a:spcBef>
              <a:spcAft>
                <a:spcPts val="0"/>
              </a:spcAft>
              <a:buNone/>
            </a:pPr>
            <a:r>
              <a:rPr lang="en" sz="1600">
                <a:solidFill>
                  <a:schemeClr val="dk1"/>
                </a:solidFill>
                <a:latin typeface="Times New Roman"/>
                <a:ea typeface="Times New Roman"/>
                <a:cs typeface="Times New Roman"/>
                <a:sym typeface="Times New Roman"/>
              </a:rPr>
              <a:t>What's relevant is not the devices themselves, but the </a:t>
            </a:r>
            <a:r>
              <a:rPr b="1" lang="en" sz="1600">
                <a:solidFill>
                  <a:schemeClr val="dk1"/>
                </a:solidFill>
                <a:latin typeface="Times New Roman"/>
                <a:ea typeface="Times New Roman"/>
                <a:cs typeface="Times New Roman"/>
                <a:sym typeface="Times New Roman"/>
              </a:rPr>
              <a:t> protected</a:t>
            </a:r>
            <a:r>
              <a:rPr lang="en" sz="1600">
                <a:solidFill>
                  <a:schemeClr val="dk1"/>
                </a:solidFill>
                <a:latin typeface="Times New Roman"/>
                <a:ea typeface="Times New Roman"/>
                <a:cs typeface="Times New Roman"/>
                <a:sym typeface="Times New Roman"/>
              </a:rPr>
              <a:t> health information they handle. It's important to examine how threats impact the </a:t>
            </a:r>
            <a:r>
              <a:rPr b="1" lang="en" sz="1600">
                <a:solidFill>
                  <a:schemeClr val="dk1"/>
                </a:solidFill>
                <a:latin typeface="Times New Roman"/>
                <a:ea typeface="Times New Roman"/>
                <a:cs typeface="Times New Roman"/>
                <a:sym typeface="Times New Roman"/>
              </a:rPr>
              <a:t> confidentiality</a:t>
            </a:r>
            <a:r>
              <a:rPr lang="en" sz="1600">
                <a:solidFill>
                  <a:schemeClr val="dk1"/>
                </a:solidFill>
                <a:latin typeface="Times New Roman"/>
                <a:ea typeface="Times New Roman"/>
                <a:cs typeface="Times New Roman"/>
                <a:sym typeface="Times New Roman"/>
              </a:rPr>
              <a:t>, integrity, and availability of the information.</a:t>
            </a:r>
            <a:r>
              <a:rPr lang="en" sz="1500">
                <a:solidFill>
                  <a:schemeClr val="dk1"/>
                </a:solidFill>
                <a:latin typeface="Times New Roman"/>
                <a:ea typeface="Times New Roman"/>
                <a:cs typeface="Times New Roman"/>
                <a:sym typeface="Times New Roman"/>
              </a:rPr>
              <a:t> </a:t>
            </a:r>
            <a:endParaRPr sz="1500">
              <a:solidFill>
                <a:schemeClr val="dk1"/>
              </a:solidFill>
              <a:latin typeface="Times New Roman"/>
              <a:ea typeface="Times New Roman"/>
              <a:cs typeface="Times New Roman"/>
              <a:sym typeface="Times New Roman"/>
            </a:endParaRPr>
          </a:p>
        </p:txBody>
      </p:sp>
      <p:sp>
        <p:nvSpPr>
          <p:cNvPr id="708" name="Google Shape;708;p86"/>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12" name="Shape 712"/>
        <p:cNvGrpSpPr/>
        <p:nvPr/>
      </p:nvGrpSpPr>
      <p:grpSpPr>
        <a:xfrm>
          <a:off x="0" y="0"/>
          <a:ext cx="0" cy="0"/>
          <a:chOff x="0" y="0"/>
          <a:chExt cx="0" cy="0"/>
        </a:xfrm>
      </p:grpSpPr>
      <p:pic>
        <p:nvPicPr>
          <p:cNvPr descr="redesign slides" id="713" name="Google Shape;713;p87"/>
          <p:cNvPicPr preferRelativeResize="0"/>
          <p:nvPr/>
        </p:nvPicPr>
        <p:blipFill rotWithShape="1">
          <a:blip r:embed="rId3">
            <a:alphaModFix/>
          </a:blip>
          <a:srcRect b="5186" l="0" r="0" t="0"/>
          <a:stretch/>
        </p:blipFill>
        <p:spPr>
          <a:xfrm>
            <a:off x="0" y="0"/>
            <a:ext cx="9144000" cy="4876799"/>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7" name="Shape 717"/>
        <p:cNvGrpSpPr/>
        <p:nvPr/>
      </p:nvGrpSpPr>
      <p:grpSpPr>
        <a:xfrm>
          <a:off x="0" y="0"/>
          <a:ext cx="0" cy="0"/>
          <a:chOff x="0" y="0"/>
          <a:chExt cx="0" cy="0"/>
        </a:xfrm>
      </p:grpSpPr>
      <p:sp>
        <p:nvSpPr>
          <p:cNvPr id="718" name="Google Shape;718;p88"/>
          <p:cNvSpPr txBox="1"/>
          <p:nvPr>
            <p:ph type="title"/>
          </p:nvPr>
        </p:nvSpPr>
        <p:spPr>
          <a:xfrm>
            <a:off x="868675" y="647950"/>
            <a:ext cx="5511300" cy="8574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b="1" lang="en" sz="2050">
                <a:solidFill>
                  <a:schemeClr val="dk1"/>
                </a:solidFill>
                <a:latin typeface="Arial"/>
                <a:ea typeface="Arial"/>
                <a:cs typeface="Arial"/>
                <a:sym typeface="Arial"/>
              </a:rPr>
              <a:t>Takeaways: The ethical and legal context of security in mental health practice</a:t>
            </a:r>
            <a:endParaRPr b="1" sz="5500">
              <a:latin typeface="Lato"/>
              <a:ea typeface="Lato"/>
              <a:cs typeface="Lato"/>
              <a:sym typeface="Lato"/>
            </a:endParaRPr>
          </a:p>
        </p:txBody>
      </p:sp>
      <p:sp>
        <p:nvSpPr>
          <p:cNvPr id="719" name="Google Shape;719;p88"/>
          <p:cNvSpPr txBox="1"/>
          <p:nvPr>
            <p:ph idx="1" type="body"/>
          </p:nvPr>
        </p:nvSpPr>
        <p:spPr>
          <a:xfrm>
            <a:off x="624825" y="1817675"/>
            <a:ext cx="5511300" cy="26052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Clr>
                <a:schemeClr val="dk1"/>
              </a:buClr>
              <a:buSzPts val="1100"/>
              <a:buFont typeface="Arial"/>
              <a:buNone/>
            </a:pPr>
            <a:r>
              <a:rPr lang="en" sz="1900">
                <a:solidFill>
                  <a:schemeClr val="dk1"/>
                </a:solidFill>
                <a:latin typeface="Arial"/>
                <a:ea typeface="Arial"/>
                <a:cs typeface="Arial"/>
                <a:sym typeface="Arial"/>
              </a:rPr>
              <a:t>HIPAA laws set the standards of care around digital security and provide detailed guidance for mental health professionals</a:t>
            </a:r>
            <a:r>
              <a:rPr lang="en">
                <a:solidFill>
                  <a:schemeClr val="dk1"/>
                </a:solidFill>
                <a:latin typeface="Arial"/>
                <a:ea typeface="Arial"/>
                <a:cs typeface="Arial"/>
                <a:sym typeface="Arial"/>
              </a:rPr>
              <a:t> </a:t>
            </a:r>
            <a:endParaRPr>
              <a:solidFill>
                <a:schemeClr val="dk1"/>
              </a:solidFill>
              <a:latin typeface="Arial"/>
              <a:ea typeface="Arial"/>
              <a:cs typeface="Arial"/>
              <a:sym typeface="Arial"/>
            </a:endParaRPr>
          </a:p>
          <a:p>
            <a:pPr indent="0" lvl="0" marL="0" rtl="0" algn="l">
              <a:spcBef>
                <a:spcPts val="600"/>
              </a:spcBef>
              <a:spcAft>
                <a:spcPts val="0"/>
              </a:spcAft>
              <a:buClr>
                <a:schemeClr val="dk1"/>
              </a:buClr>
              <a:buSzPts val="1100"/>
              <a:buFont typeface="Arial"/>
              <a:buNone/>
            </a:pPr>
            <a:r>
              <a:rPr lang="en" sz="1900">
                <a:solidFill>
                  <a:schemeClr val="dk1"/>
                </a:solidFill>
                <a:latin typeface="Arial"/>
                <a:ea typeface="Arial"/>
                <a:cs typeface="Arial"/>
                <a:sym typeface="Arial"/>
              </a:rPr>
              <a:t>Ethics codes state the duty of mental health professionals to protect client confidentiality and attend to digital security</a:t>
            </a:r>
            <a:r>
              <a:rPr lang="en">
                <a:solidFill>
                  <a:schemeClr val="dk1"/>
                </a:solidFill>
                <a:latin typeface="Arial"/>
                <a:ea typeface="Arial"/>
                <a:cs typeface="Arial"/>
                <a:sym typeface="Arial"/>
              </a:rPr>
              <a:t> </a:t>
            </a:r>
            <a:endParaRPr>
              <a:solidFill>
                <a:schemeClr val="dk1"/>
              </a:solidFill>
              <a:latin typeface="Arial"/>
              <a:ea typeface="Arial"/>
              <a:cs typeface="Arial"/>
              <a:sym typeface="Arial"/>
            </a:endParaRPr>
          </a:p>
        </p:txBody>
      </p:sp>
      <p:sp>
        <p:nvSpPr>
          <p:cNvPr id="720" name="Google Shape;720;p88"/>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4" name="Shape 724"/>
        <p:cNvGrpSpPr/>
        <p:nvPr/>
      </p:nvGrpSpPr>
      <p:grpSpPr>
        <a:xfrm>
          <a:off x="0" y="0"/>
          <a:ext cx="0" cy="0"/>
          <a:chOff x="0" y="0"/>
          <a:chExt cx="0" cy="0"/>
        </a:xfrm>
      </p:grpSpPr>
      <p:sp>
        <p:nvSpPr>
          <p:cNvPr id="725" name="Google Shape;725;p89"/>
          <p:cNvSpPr txBox="1"/>
          <p:nvPr>
            <p:ph idx="1" type="body"/>
          </p:nvPr>
        </p:nvSpPr>
        <p:spPr>
          <a:xfrm>
            <a:off x="457200" y="202650"/>
            <a:ext cx="5862000" cy="46470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600"/>
              </a:spcBef>
              <a:spcAft>
                <a:spcPts val="0"/>
              </a:spcAft>
              <a:buClr>
                <a:schemeClr val="dk1"/>
              </a:buClr>
              <a:buSzPts val="1100"/>
              <a:buFont typeface="Arial"/>
              <a:buNone/>
            </a:pPr>
            <a:r>
              <a:rPr b="1" lang="en" sz="2100">
                <a:solidFill>
                  <a:schemeClr val="dk1"/>
                </a:solidFill>
                <a:highlight>
                  <a:schemeClr val="lt1"/>
                </a:highlight>
                <a:latin typeface="Lato"/>
                <a:ea typeface="Lato"/>
                <a:cs typeface="Lato"/>
                <a:sym typeface="Lato"/>
              </a:rPr>
              <a:t>LINKS</a:t>
            </a:r>
            <a:endParaRPr b="1" sz="2100">
              <a:solidFill>
                <a:schemeClr val="dk1"/>
              </a:solidFill>
              <a:highlight>
                <a:schemeClr val="lt1"/>
              </a:highlight>
              <a:latin typeface="Lato"/>
              <a:ea typeface="Lato"/>
              <a:cs typeface="Lato"/>
              <a:sym typeface="Lato"/>
            </a:endParaRPr>
          </a:p>
          <a:p>
            <a:pPr indent="0" lvl="0" marL="0" rtl="0" algn="l">
              <a:spcBef>
                <a:spcPts val="600"/>
              </a:spcBef>
              <a:spcAft>
                <a:spcPts val="0"/>
              </a:spcAft>
              <a:buClr>
                <a:schemeClr val="dk1"/>
              </a:buClr>
              <a:buSzPts val="1100"/>
              <a:buFont typeface="Arial"/>
              <a:buNone/>
            </a:pPr>
            <a:r>
              <a:t/>
            </a:r>
            <a:endParaRPr sz="2100">
              <a:solidFill>
                <a:schemeClr val="dk1"/>
              </a:solidFill>
              <a:highlight>
                <a:schemeClr val="lt1"/>
              </a:highlight>
              <a:latin typeface="Lato"/>
              <a:ea typeface="Lato"/>
              <a:cs typeface="Lato"/>
              <a:sym typeface="Lato"/>
            </a:endParaRPr>
          </a:p>
          <a:p>
            <a:pPr indent="0" lvl="0" marL="0" rtl="0" algn="l">
              <a:spcBef>
                <a:spcPts val="600"/>
              </a:spcBef>
              <a:spcAft>
                <a:spcPts val="0"/>
              </a:spcAft>
              <a:buClr>
                <a:schemeClr val="dk1"/>
              </a:buClr>
              <a:buSzPts val="1100"/>
              <a:buFont typeface="Arial"/>
              <a:buNone/>
            </a:pPr>
            <a:r>
              <a:rPr lang="en" sz="2100">
                <a:solidFill>
                  <a:schemeClr val="dk1"/>
                </a:solidFill>
                <a:highlight>
                  <a:schemeClr val="lt1"/>
                </a:highlight>
                <a:latin typeface="Lato"/>
                <a:ea typeface="Lato"/>
                <a:cs typeface="Lato"/>
                <a:sym typeface="Lato"/>
              </a:rPr>
              <a:t>Resources/Handouts:</a:t>
            </a:r>
            <a:endParaRPr sz="2100">
              <a:solidFill>
                <a:schemeClr val="dk1"/>
              </a:solidFill>
              <a:highlight>
                <a:schemeClr val="lt1"/>
              </a:highlight>
              <a:latin typeface="Lato"/>
              <a:ea typeface="Lato"/>
              <a:cs typeface="Lato"/>
              <a:sym typeface="Lato"/>
            </a:endParaRPr>
          </a:p>
          <a:p>
            <a:pPr indent="0" lvl="0" marL="0" rtl="0" algn="l">
              <a:spcBef>
                <a:spcPts val="600"/>
              </a:spcBef>
              <a:spcAft>
                <a:spcPts val="0"/>
              </a:spcAft>
              <a:buClr>
                <a:schemeClr val="dk1"/>
              </a:buClr>
              <a:buSzPts val="1100"/>
              <a:buFont typeface="Arial"/>
              <a:buNone/>
            </a:pPr>
            <a:r>
              <a:rPr lang="en" sz="2100">
                <a:solidFill>
                  <a:schemeClr val="dk1"/>
                </a:solidFill>
                <a:highlight>
                  <a:schemeClr val="lt1"/>
                </a:highlight>
                <a:latin typeface="Lato"/>
                <a:ea typeface="Lato"/>
                <a:cs typeface="Lato"/>
                <a:sym typeface="Lato"/>
              </a:rPr>
              <a:t>insert</a:t>
            </a:r>
            <a:endParaRPr sz="2100">
              <a:solidFill>
                <a:schemeClr val="dk1"/>
              </a:solidFill>
              <a:highlight>
                <a:schemeClr val="lt1"/>
              </a:highlight>
              <a:latin typeface="Lato"/>
              <a:ea typeface="Lato"/>
              <a:cs typeface="Lato"/>
              <a:sym typeface="Lato"/>
            </a:endParaRPr>
          </a:p>
          <a:p>
            <a:pPr indent="0" lvl="0" marL="0" rtl="0" algn="l">
              <a:spcBef>
                <a:spcPts val="600"/>
              </a:spcBef>
              <a:spcAft>
                <a:spcPts val="0"/>
              </a:spcAft>
              <a:buClr>
                <a:schemeClr val="dk1"/>
              </a:buClr>
              <a:buSzPts val="1100"/>
              <a:buFont typeface="Arial"/>
              <a:buNone/>
            </a:pPr>
            <a:r>
              <a:rPr lang="en" sz="2100">
                <a:solidFill>
                  <a:schemeClr val="dk1"/>
                </a:solidFill>
                <a:highlight>
                  <a:schemeClr val="lt1"/>
                </a:highlight>
                <a:latin typeface="Lato"/>
                <a:ea typeface="Lato"/>
                <a:cs typeface="Lato"/>
                <a:sym typeface="Lato"/>
              </a:rPr>
              <a:t>References:</a:t>
            </a:r>
            <a:endParaRPr sz="1100">
              <a:solidFill>
                <a:schemeClr val="dk1"/>
              </a:solidFill>
              <a:latin typeface="Arial"/>
              <a:ea typeface="Arial"/>
              <a:cs typeface="Arial"/>
              <a:sym typeface="Arial"/>
            </a:endParaRPr>
          </a:p>
          <a:p>
            <a:pPr indent="457200" lvl="0" marL="457200" rtl="0" algn="l">
              <a:lnSpc>
                <a:spcPct val="115000"/>
              </a:lnSpc>
              <a:spcBef>
                <a:spcPts val="0"/>
              </a:spcBef>
              <a:spcAft>
                <a:spcPts val="0"/>
              </a:spcAft>
              <a:buClr>
                <a:schemeClr val="dk1"/>
              </a:buClr>
              <a:buSzPts val="1100"/>
              <a:buFont typeface="Arial"/>
              <a:buNone/>
            </a:pPr>
            <a:r>
              <a:rPr lang="en" sz="1200" u="sng">
                <a:solidFill>
                  <a:srgbClr val="1155CC"/>
                </a:solidFill>
                <a:highlight>
                  <a:srgbClr val="FFFFFF"/>
                </a:highlight>
                <a:latin typeface="Arial"/>
                <a:ea typeface="Arial"/>
                <a:cs typeface="Arial"/>
                <a:sym typeface="Arial"/>
                <a:hlinkClick r:id="rId3">
                  <a:extLst>
                    <a:ext uri="{A12FA001-AC4F-418D-AE19-62706E023703}">
                      <ahyp:hlinkClr val="tx"/>
                    </a:ext>
                  </a:extLst>
                </a:hlinkClick>
              </a:rPr>
              <a:t>https://personcenteredtech.com</a:t>
            </a:r>
            <a:endParaRPr sz="1100">
              <a:solidFill>
                <a:schemeClr val="dk1"/>
              </a:solidFill>
              <a:latin typeface="Arial"/>
              <a:ea typeface="Arial"/>
              <a:cs typeface="Arial"/>
              <a:sym typeface="Arial"/>
            </a:endParaRPr>
          </a:p>
          <a:p>
            <a:pPr indent="0" lvl="0" marL="0" rtl="0" algn="l">
              <a:spcBef>
                <a:spcPts val="600"/>
              </a:spcBef>
              <a:spcAft>
                <a:spcPts val="0"/>
              </a:spcAft>
              <a:buClr>
                <a:schemeClr val="dk1"/>
              </a:buClr>
              <a:buSzPts val="1100"/>
              <a:buFont typeface="Arial"/>
              <a:buNone/>
            </a:pPr>
            <a:r>
              <a:t/>
            </a:r>
            <a:endParaRPr sz="1100">
              <a:solidFill>
                <a:schemeClr val="dk1"/>
              </a:solidFill>
              <a:latin typeface="Arial"/>
              <a:ea typeface="Arial"/>
              <a:cs typeface="Arial"/>
              <a:sym typeface="Arial"/>
            </a:endParaRPr>
          </a:p>
          <a:p>
            <a:pPr indent="0" lvl="0" marL="0" rtl="0" algn="l">
              <a:spcBef>
                <a:spcPts val="600"/>
              </a:spcBef>
              <a:spcAft>
                <a:spcPts val="0"/>
              </a:spcAft>
              <a:buClr>
                <a:schemeClr val="dk1"/>
              </a:buClr>
              <a:buSzPts val="1100"/>
              <a:buFont typeface="Arial"/>
              <a:buNone/>
            </a:pPr>
            <a:r>
              <a:rPr lang="en" sz="2100">
                <a:solidFill>
                  <a:schemeClr val="dk1"/>
                </a:solidFill>
                <a:highlight>
                  <a:schemeClr val="lt1"/>
                </a:highlight>
                <a:latin typeface="Lato"/>
                <a:ea typeface="Lato"/>
                <a:cs typeface="Lato"/>
                <a:sym typeface="Lato"/>
              </a:rPr>
              <a:t>Brave Play Kit :  </a:t>
            </a:r>
            <a:endParaRPr sz="2100">
              <a:solidFill>
                <a:schemeClr val="dk1"/>
              </a:solidFill>
              <a:highlight>
                <a:schemeClr val="lt1"/>
              </a:highlight>
              <a:latin typeface="Lato"/>
              <a:ea typeface="Lato"/>
              <a:cs typeface="Lato"/>
              <a:sym typeface="Lato"/>
            </a:endParaRPr>
          </a:p>
          <a:p>
            <a:pPr indent="0" lvl="0" marL="0" rtl="0" algn="l">
              <a:spcBef>
                <a:spcPts val="600"/>
              </a:spcBef>
              <a:spcAft>
                <a:spcPts val="0"/>
              </a:spcAft>
              <a:buClr>
                <a:schemeClr val="dk1"/>
              </a:buClr>
              <a:buSzPts val="1100"/>
              <a:buFont typeface="Arial"/>
              <a:buNone/>
            </a:pPr>
            <a:r>
              <a:rPr lang="en" sz="1100" u="sng">
                <a:solidFill>
                  <a:schemeClr val="hlink"/>
                </a:solidFill>
                <a:highlight>
                  <a:schemeClr val="lt1"/>
                </a:highlight>
                <a:latin typeface="Lato"/>
                <a:ea typeface="Lato"/>
                <a:cs typeface="Lato"/>
                <a:sym typeface="Lato"/>
                <a:hlinkClick r:id="rId4"/>
              </a:rPr>
              <a:t>https://garrettcounseling.com/brave-play-kit/</a:t>
            </a:r>
            <a:endParaRPr sz="1100">
              <a:solidFill>
                <a:schemeClr val="dk1"/>
              </a:solidFill>
              <a:highlight>
                <a:schemeClr val="lt1"/>
              </a:highlight>
              <a:latin typeface="Lato"/>
              <a:ea typeface="Lato"/>
              <a:cs typeface="Lato"/>
              <a:sym typeface="Lato"/>
            </a:endParaRPr>
          </a:p>
          <a:p>
            <a:pPr indent="0" lvl="0" marL="0" rtl="0" algn="l">
              <a:spcBef>
                <a:spcPts val="600"/>
              </a:spcBef>
              <a:spcAft>
                <a:spcPts val="0"/>
              </a:spcAft>
              <a:buClr>
                <a:schemeClr val="dk1"/>
              </a:buClr>
              <a:buSzPts val="1100"/>
              <a:buFont typeface="Arial"/>
              <a:buNone/>
            </a:pPr>
            <a:r>
              <a:t/>
            </a:r>
            <a:endParaRPr sz="1000">
              <a:solidFill>
                <a:schemeClr val="dk1"/>
              </a:solidFill>
              <a:highlight>
                <a:schemeClr val="lt1"/>
              </a:highlight>
              <a:latin typeface="Lato"/>
              <a:ea typeface="Lato"/>
              <a:cs typeface="Lato"/>
              <a:sym typeface="Lato"/>
            </a:endParaRPr>
          </a:p>
          <a:p>
            <a:pPr indent="0" lvl="0" marL="0" rtl="0" algn="l">
              <a:spcBef>
                <a:spcPts val="600"/>
              </a:spcBef>
              <a:spcAft>
                <a:spcPts val="0"/>
              </a:spcAft>
              <a:buClr>
                <a:schemeClr val="dk1"/>
              </a:buClr>
              <a:buSzPts val="1100"/>
              <a:buFont typeface="Arial"/>
              <a:buNone/>
            </a:pPr>
            <a:r>
              <a:t/>
            </a:r>
            <a:endParaRPr sz="1000">
              <a:solidFill>
                <a:schemeClr val="dk1"/>
              </a:solidFill>
              <a:highlight>
                <a:schemeClr val="lt1"/>
              </a:highlight>
              <a:latin typeface="Lato"/>
              <a:ea typeface="Lato"/>
              <a:cs typeface="Lato"/>
              <a:sym typeface="Lato"/>
            </a:endParaRPr>
          </a:p>
          <a:p>
            <a:pPr indent="0" lvl="0" marL="0" rtl="0" algn="l">
              <a:spcBef>
                <a:spcPts val="600"/>
              </a:spcBef>
              <a:spcAft>
                <a:spcPts val="0"/>
              </a:spcAft>
              <a:buClr>
                <a:schemeClr val="dk1"/>
              </a:buClr>
              <a:buSzPts val="1100"/>
              <a:buFont typeface="Arial"/>
              <a:buNone/>
            </a:pPr>
            <a:r>
              <a:t/>
            </a:r>
            <a:endParaRPr>
              <a:solidFill>
                <a:schemeClr val="dk1"/>
              </a:solidFill>
              <a:highlight>
                <a:schemeClr val="lt1"/>
              </a:highlight>
            </a:endParaRPr>
          </a:p>
        </p:txBody>
      </p:sp>
      <p:sp>
        <p:nvSpPr>
          <p:cNvPr id="726" name="Google Shape;726;p89"/>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pic>
        <p:nvPicPr>
          <p:cNvPr id="727" name="Google Shape;727;p89"/>
          <p:cNvPicPr preferRelativeResize="0"/>
          <p:nvPr/>
        </p:nvPicPr>
        <p:blipFill rotWithShape="1">
          <a:blip r:embed="rId5">
            <a:alphaModFix/>
          </a:blip>
          <a:srcRect b="30299" l="0" r="0" t="0"/>
          <a:stretch/>
        </p:blipFill>
        <p:spPr>
          <a:xfrm>
            <a:off x="7740100" y="3662975"/>
            <a:ext cx="1326800" cy="10106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38"/>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175" name="Google Shape;175;p38"/>
          <p:cNvPicPr preferRelativeResize="0"/>
          <p:nvPr/>
        </p:nvPicPr>
        <p:blipFill rotWithShape="1">
          <a:blip r:embed="rId3">
            <a:alphaModFix/>
          </a:blip>
          <a:srcRect b="30299" l="0" r="0" t="0"/>
          <a:stretch/>
        </p:blipFill>
        <p:spPr>
          <a:xfrm>
            <a:off x="7740100" y="3662975"/>
            <a:ext cx="1326800" cy="1010675"/>
          </a:xfrm>
          <a:prstGeom prst="rect">
            <a:avLst/>
          </a:prstGeom>
          <a:noFill/>
          <a:ln>
            <a:noFill/>
          </a:ln>
        </p:spPr>
      </p:pic>
      <p:sp>
        <p:nvSpPr>
          <p:cNvPr id="176" name="Google Shape;176;p38"/>
          <p:cNvSpPr txBox="1"/>
          <p:nvPr/>
        </p:nvSpPr>
        <p:spPr>
          <a:xfrm>
            <a:off x="801650" y="840800"/>
            <a:ext cx="4575900" cy="4046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1"/>
              </a:buClr>
              <a:buSzPts val="1100"/>
              <a:buFont typeface="Arial"/>
              <a:buNone/>
            </a:pPr>
            <a:r>
              <a:rPr b="1" lang="en" sz="3400">
                <a:solidFill>
                  <a:schemeClr val="dk1"/>
                </a:solidFill>
                <a:highlight>
                  <a:schemeClr val="lt1"/>
                </a:highlight>
              </a:rPr>
              <a:t>Let’s Get Started</a:t>
            </a:r>
            <a:endParaRPr b="1" sz="3400">
              <a:solidFill>
                <a:schemeClr val="dk1"/>
              </a:solidFill>
              <a:highlight>
                <a:schemeClr val="lt1"/>
              </a:highlight>
            </a:endParaRPr>
          </a:p>
          <a:p>
            <a:pPr indent="0" lvl="0" marL="0" rtl="0" algn="l">
              <a:lnSpc>
                <a:spcPct val="115000"/>
              </a:lnSpc>
              <a:spcBef>
                <a:spcPts val="0"/>
              </a:spcBef>
              <a:spcAft>
                <a:spcPts val="0"/>
              </a:spcAft>
              <a:buClr>
                <a:schemeClr val="dk1"/>
              </a:buClr>
              <a:buSzPts val="1100"/>
              <a:buFont typeface="Arial"/>
              <a:buNone/>
            </a:pPr>
            <a:r>
              <a:t/>
            </a:r>
            <a:endParaRPr sz="1700">
              <a:solidFill>
                <a:schemeClr val="dk1"/>
              </a:solidFill>
              <a:highlight>
                <a:schemeClr val="lt1"/>
              </a:highlight>
            </a:endParaRPr>
          </a:p>
          <a:p>
            <a:pPr indent="0" lvl="0" marL="0" rtl="0" algn="l">
              <a:lnSpc>
                <a:spcPct val="115000"/>
              </a:lnSpc>
              <a:spcBef>
                <a:spcPts val="0"/>
              </a:spcBef>
              <a:spcAft>
                <a:spcPts val="0"/>
              </a:spcAft>
              <a:buClr>
                <a:schemeClr val="dk1"/>
              </a:buClr>
              <a:buSzPts val="1100"/>
              <a:buFont typeface="Arial"/>
              <a:buNone/>
            </a:pPr>
            <a:r>
              <a:t/>
            </a:r>
            <a:endParaRPr b="1" sz="1700">
              <a:solidFill>
                <a:schemeClr val="dk1"/>
              </a:solidFill>
              <a:highlight>
                <a:schemeClr val="lt1"/>
              </a:highlight>
            </a:endParaRPr>
          </a:p>
          <a:p>
            <a:pPr indent="0" lvl="0" marL="0" rtl="0" algn="l">
              <a:lnSpc>
                <a:spcPct val="115000"/>
              </a:lnSpc>
              <a:spcBef>
                <a:spcPts val="0"/>
              </a:spcBef>
              <a:spcAft>
                <a:spcPts val="0"/>
              </a:spcAft>
              <a:buClr>
                <a:schemeClr val="dk1"/>
              </a:buClr>
              <a:buSzPts val="1100"/>
              <a:buFont typeface="Arial"/>
              <a:buNone/>
            </a:pPr>
            <a:r>
              <a:rPr b="1" lang="en" sz="2300">
                <a:solidFill>
                  <a:schemeClr val="dk1"/>
                </a:solidFill>
                <a:highlight>
                  <a:schemeClr val="lt1"/>
                </a:highlight>
              </a:rPr>
              <a:t>Brave Play Activity:</a:t>
            </a:r>
            <a:endParaRPr b="1" sz="2300">
              <a:solidFill>
                <a:schemeClr val="dk1"/>
              </a:solidFill>
              <a:highlight>
                <a:schemeClr val="lt1"/>
              </a:highlight>
            </a:endParaRPr>
          </a:p>
          <a:p>
            <a:pPr indent="0" lvl="0" marL="0" rtl="0" algn="l">
              <a:lnSpc>
                <a:spcPct val="115000"/>
              </a:lnSpc>
              <a:spcBef>
                <a:spcPts val="0"/>
              </a:spcBef>
              <a:spcAft>
                <a:spcPts val="0"/>
              </a:spcAft>
              <a:buClr>
                <a:schemeClr val="dk1"/>
              </a:buClr>
              <a:buSzPts val="1100"/>
              <a:buFont typeface="Arial"/>
              <a:buNone/>
            </a:pPr>
            <a:r>
              <a:rPr b="1" lang="en" sz="2300">
                <a:solidFill>
                  <a:schemeClr val="dk1"/>
                </a:solidFill>
                <a:highlight>
                  <a:schemeClr val="lt1"/>
                </a:highlight>
              </a:rPr>
              <a:t>Choose 2-3 atoms to represent what is needed at home or in the office to complete a teletherapy session </a:t>
            </a:r>
            <a:r>
              <a:rPr b="1" lang="en" sz="2300">
                <a:solidFill>
                  <a:schemeClr val="dk1"/>
                </a:solidFill>
                <a:highlight>
                  <a:schemeClr val="lt1"/>
                </a:highlight>
              </a:rPr>
              <a:t>effectively</a:t>
            </a:r>
            <a:r>
              <a:rPr b="1" lang="en" sz="2300">
                <a:solidFill>
                  <a:schemeClr val="dk1"/>
                </a:solidFill>
                <a:highlight>
                  <a:schemeClr val="lt1"/>
                </a:highlight>
              </a:rPr>
              <a:t>?</a:t>
            </a:r>
            <a:endParaRPr b="1" sz="2300">
              <a:solidFill>
                <a:schemeClr val="dk1"/>
              </a:solidFill>
              <a:highlight>
                <a:schemeClr val="lt1"/>
              </a:highlight>
            </a:endParaRPr>
          </a:p>
          <a:p>
            <a:pPr indent="0" lvl="0" marL="0" rtl="0" algn="l">
              <a:spcBef>
                <a:spcPts val="0"/>
              </a:spcBef>
              <a:spcAft>
                <a:spcPts val="0"/>
              </a:spcAft>
              <a:buNone/>
            </a:pPr>
            <a:r>
              <a:t/>
            </a:r>
            <a:endParaRPr>
              <a:latin typeface="Lato Light"/>
              <a:ea typeface="Lato Light"/>
              <a:cs typeface="Lato Light"/>
              <a:sym typeface="Lato Light"/>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39"/>
          <p:cNvSpPr txBox="1"/>
          <p:nvPr>
            <p:ph idx="12" type="sldNum"/>
          </p:nvPr>
        </p:nvSpPr>
        <p:spPr>
          <a:xfrm>
            <a:off x="4297650" y="4673651"/>
            <a:ext cx="548700" cy="393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fld id="{00000000-1234-1234-1234-123412341234}" type="slidenum">
              <a:rPr lang="en"/>
              <a:t>‹#›</a:t>
            </a:fld>
            <a:endParaRPr/>
          </a:p>
        </p:txBody>
      </p:sp>
      <p:pic>
        <p:nvPicPr>
          <p:cNvPr id="182" name="Google Shape;182;p39"/>
          <p:cNvPicPr preferRelativeResize="0"/>
          <p:nvPr/>
        </p:nvPicPr>
        <p:blipFill>
          <a:blip r:embed="rId3">
            <a:alphaModFix/>
          </a:blip>
          <a:stretch>
            <a:fillRect/>
          </a:stretch>
        </p:blipFill>
        <p:spPr>
          <a:xfrm rot="10800000">
            <a:off x="1014200" y="-2"/>
            <a:ext cx="7025750" cy="526932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pic>
        <p:nvPicPr>
          <p:cNvPr descr="paint_transparent1.png" id="187" name="Google Shape;187;p40"/>
          <p:cNvPicPr preferRelativeResize="0"/>
          <p:nvPr/>
        </p:nvPicPr>
        <p:blipFill>
          <a:blip r:embed="rId3">
            <a:alphaModFix/>
          </a:blip>
          <a:stretch>
            <a:fillRect/>
          </a:stretch>
        </p:blipFill>
        <p:spPr>
          <a:xfrm>
            <a:off x="0" y="0"/>
            <a:ext cx="9144000" cy="5143500"/>
          </a:xfrm>
          <a:prstGeom prst="rect">
            <a:avLst/>
          </a:prstGeom>
          <a:noFill/>
          <a:ln>
            <a:noFill/>
          </a:ln>
        </p:spPr>
      </p:pic>
      <p:sp>
        <p:nvSpPr>
          <p:cNvPr id="188" name="Google Shape;188;p40"/>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189" name="Google Shape;189;p40"/>
          <p:cNvPicPr preferRelativeResize="0"/>
          <p:nvPr/>
        </p:nvPicPr>
        <p:blipFill rotWithShape="1">
          <a:blip r:embed="rId4">
            <a:alphaModFix/>
          </a:blip>
          <a:srcRect b="30299" l="0" r="0" t="0"/>
          <a:stretch/>
        </p:blipFill>
        <p:spPr>
          <a:xfrm>
            <a:off x="7740100" y="3662975"/>
            <a:ext cx="1326800" cy="1010675"/>
          </a:xfrm>
          <a:prstGeom prst="rect">
            <a:avLst/>
          </a:prstGeom>
          <a:noFill/>
          <a:ln>
            <a:noFill/>
          </a:ln>
        </p:spPr>
      </p:pic>
      <p:grpSp>
        <p:nvGrpSpPr>
          <p:cNvPr id="190" name="Google Shape;190;p40"/>
          <p:cNvGrpSpPr/>
          <p:nvPr/>
        </p:nvGrpSpPr>
        <p:grpSpPr>
          <a:xfrm>
            <a:off x="571500" y="571500"/>
            <a:ext cx="4762500" cy="762000"/>
            <a:chOff x="571500" y="571500"/>
            <a:chExt cx="4762500" cy="762000"/>
          </a:xfrm>
        </p:grpSpPr>
        <p:sp>
          <p:nvSpPr>
            <p:cNvPr id="191" name="Google Shape;191;p40"/>
            <p:cNvSpPr/>
            <p:nvPr/>
          </p:nvSpPr>
          <p:spPr>
            <a:xfrm>
              <a:off x="571500" y="571500"/>
              <a:ext cx="4762500" cy="762000"/>
            </a:xfrm>
            <a:prstGeom prst="roundRect">
              <a:avLst>
                <a:gd fmla="val 12500" name="adj"/>
              </a:avLst>
            </a:prstGeom>
            <a:solidFill>
              <a:srgbClr val="00BCD4"/>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92" name="Google Shape;192;p40"/>
            <p:cNvSpPr txBox="1"/>
            <p:nvPr/>
          </p:nvSpPr>
          <p:spPr>
            <a:xfrm>
              <a:off x="571500" y="571500"/>
              <a:ext cx="4762500" cy="762000"/>
            </a:xfrm>
            <a:prstGeom prst="rect">
              <a:avLst/>
            </a:prstGeom>
            <a:noFill/>
            <a:ln>
              <a:noFill/>
            </a:ln>
          </p:spPr>
          <p:txBody>
            <a:bodyPr anchorCtr="0" anchor="ctr" bIns="0" lIns="190500" spcFirstLastPara="1" rIns="0" wrap="square" tIns="0">
              <a:noAutofit/>
            </a:bodyPr>
            <a:lstStyle/>
            <a:p>
              <a:pPr indent="0" lvl="0" marL="0" rtl="0" algn="l">
                <a:spcBef>
                  <a:spcPts val="0"/>
                </a:spcBef>
                <a:spcAft>
                  <a:spcPts val="0"/>
                </a:spcAft>
                <a:buNone/>
              </a:pPr>
              <a:r>
                <a:rPr b="1" lang="en" sz="2800">
                  <a:solidFill>
                    <a:srgbClr val="FFFFFF"/>
                  </a:solidFill>
                  <a:latin typeface="Lato"/>
                  <a:ea typeface="Lato"/>
                  <a:cs typeface="Lato"/>
                  <a:sym typeface="Lato"/>
                </a:rPr>
                <a:t>Home Office Issues</a:t>
              </a:r>
              <a:endParaRPr b="1" sz="2800">
                <a:solidFill>
                  <a:srgbClr val="FFFFFF"/>
                </a:solidFill>
                <a:latin typeface="Lato"/>
                <a:ea typeface="Lato"/>
                <a:cs typeface="Lato"/>
                <a:sym typeface="Lato"/>
              </a:endParaRPr>
            </a:p>
          </p:txBody>
        </p:sp>
      </p:grpSp>
      <p:grpSp>
        <p:nvGrpSpPr>
          <p:cNvPr id="193" name="Google Shape;193;p40"/>
          <p:cNvGrpSpPr/>
          <p:nvPr/>
        </p:nvGrpSpPr>
        <p:grpSpPr>
          <a:xfrm>
            <a:off x="571500" y="1714500"/>
            <a:ext cx="4953000" cy="1143000"/>
            <a:chOff x="571500" y="1714500"/>
            <a:chExt cx="4953000" cy="1143000"/>
          </a:xfrm>
        </p:grpSpPr>
        <p:sp>
          <p:nvSpPr>
            <p:cNvPr id="194" name="Google Shape;194;p40"/>
            <p:cNvSpPr/>
            <p:nvPr/>
          </p:nvSpPr>
          <p:spPr>
            <a:xfrm>
              <a:off x="571500" y="1714500"/>
              <a:ext cx="4953000" cy="1143000"/>
            </a:xfrm>
            <a:prstGeom prst="roundRect">
              <a:avLst>
                <a:gd fmla="val 12500" name="adj"/>
              </a:avLst>
            </a:prstGeom>
            <a:solidFill>
              <a:srgbClr val="F0F9FF"/>
            </a:solidFill>
            <a:ln cap="flat" cmpd="sng" w="19050">
              <a:solidFill>
                <a:srgbClr val="BAE6FD"/>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95" name="Google Shape;195;p40"/>
            <p:cNvSpPr txBox="1"/>
            <p:nvPr/>
          </p:nvSpPr>
          <p:spPr>
            <a:xfrm>
              <a:off x="762000" y="1901190"/>
              <a:ext cx="476400" cy="4764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rPr lang="en" sz="3000">
                  <a:solidFill>
                    <a:srgbClr val="0284C7"/>
                  </a:solidFill>
                  <a:latin typeface="Material Icons"/>
                  <a:ea typeface="Material Icons"/>
                  <a:cs typeface="Material Icons"/>
                  <a:sym typeface="Material Icons"/>
                </a:rPr>
                <a:t>group</a:t>
              </a:r>
              <a:endParaRPr sz="3000">
                <a:solidFill>
                  <a:srgbClr val="0284C7"/>
                </a:solidFill>
                <a:latin typeface="Material Icons"/>
                <a:ea typeface="Material Icons"/>
                <a:cs typeface="Material Icons"/>
                <a:sym typeface="Material Icons"/>
              </a:endParaRPr>
            </a:p>
          </p:txBody>
        </p:sp>
        <p:sp>
          <p:nvSpPr>
            <p:cNvPr id="196" name="Google Shape;196;p40"/>
            <p:cNvSpPr txBox="1"/>
            <p:nvPr/>
          </p:nvSpPr>
          <p:spPr>
            <a:xfrm>
              <a:off x="1333500" y="1809750"/>
              <a:ext cx="4000500" cy="9525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lang="en" sz="1500">
                  <a:solidFill>
                    <a:srgbClr val="334155"/>
                  </a:solidFill>
                  <a:latin typeface="Lato Light"/>
                  <a:ea typeface="Lato Light"/>
                  <a:cs typeface="Lato Light"/>
                  <a:sym typeface="Lato Light"/>
                </a:rPr>
                <a:t>Home s</a:t>
              </a:r>
              <a:r>
                <a:rPr b="0" lang="en" sz="1500">
                  <a:solidFill>
                    <a:srgbClr val="334155"/>
                  </a:solidFill>
                  <a:latin typeface="Lato Light"/>
                  <a:ea typeface="Lato Light"/>
                  <a:cs typeface="Lato Light"/>
                  <a:sym typeface="Lato Light"/>
                </a:rPr>
                <a:t>paces are shared between people</a:t>
              </a:r>
              <a:endParaRPr b="0" sz="1500">
                <a:solidFill>
                  <a:srgbClr val="334155"/>
                </a:solidFill>
                <a:latin typeface="Lato Light"/>
                <a:ea typeface="Lato Light"/>
                <a:cs typeface="Lato Light"/>
                <a:sym typeface="Lato Light"/>
              </a:endParaRPr>
            </a:p>
          </p:txBody>
        </p:sp>
      </p:grpSp>
      <p:grpSp>
        <p:nvGrpSpPr>
          <p:cNvPr id="197" name="Google Shape;197;p40"/>
          <p:cNvGrpSpPr/>
          <p:nvPr/>
        </p:nvGrpSpPr>
        <p:grpSpPr>
          <a:xfrm>
            <a:off x="571500" y="3048000"/>
            <a:ext cx="4953000" cy="1143000"/>
            <a:chOff x="571500" y="3048000"/>
            <a:chExt cx="4953000" cy="1143000"/>
          </a:xfrm>
        </p:grpSpPr>
        <p:sp>
          <p:nvSpPr>
            <p:cNvPr id="198" name="Google Shape;198;p40"/>
            <p:cNvSpPr/>
            <p:nvPr/>
          </p:nvSpPr>
          <p:spPr>
            <a:xfrm>
              <a:off x="571500" y="3048000"/>
              <a:ext cx="4953000" cy="1143000"/>
            </a:xfrm>
            <a:prstGeom prst="roundRect">
              <a:avLst>
                <a:gd fmla="val 12500" name="adj"/>
              </a:avLst>
            </a:prstGeom>
            <a:solidFill>
              <a:srgbClr val="F0F9FF"/>
            </a:solidFill>
            <a:ln cap="flat" cmpd="sng" w="19050">
              <a:solidFill>
                <a:srgbClr val="BAE6FD"/>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99" name="Google Shape;199;p40"/>
            <p:cNvSpPr txBox="1"/>
            <p:nvPr/>
          </p:nvSpPr>
          <p:spPr>
            <a:xfrm>
              <a:off x="762000" y="3234690"/>
              <a:ext cx="476400" cy="4764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rPr lang="en" sz="3000">
                  <a:solidFill>
                    <a:srgbClr val="0284C7"/>
                  </a:solidFill>
                  <a:latin typeface="Material Icons"/>
                  <a:ea typeface="Material Icons"/>
                  <a:cs typeface="Material Icons"/>
                  <a:sym typeface="Material Icons"/>
                </a:rPr>
                <a:t>verified_user</a:t>
              </a:r>
              <a:endParaRPr sz="3000">
                <a:solidFill>
                  <a:srgbClr val="0284C7"/>
                </a:solidFill>
                <a:latin typeface="Material Icons"/>
                <a:ea typeface="Material Icons"/>
                <a:cs typeface="Material Icons"/>
                <a:sym typeface="Material Icons"/>
              </a:endParaRPr>
            </a:p>
          </p:txBody>
        </p:sp>
        <p:sp>
          <p:nvSpPr>
            <p:cNvPr id="200" name="Google Shape;200;p40"/>
            <p:cNvSpPr txBox="1"/>
            <p:nvPr/>
          </p:nvSpPr>
          <p:spPr>
            <a:xfrm>
              <a:off x="1333500" y="3143250"/>
              <a:ext cx="4000500" cy="9525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0" lang="en" sz="1500">
                  <a:solidFill>
                    <a:srgbClr val="334155"/>
                  </a:solidFill>
                  <a:latin typeface="Lato Light"/>
                  <a:ea typeface="Lato Light"/>
                  <a:cs typeface="Lato Light"/>
                  <a:sym typeface="Lato Light"/>
                </a:rPr>
                <a:t>Equipment and spaces must be prepared for HIPAA standards and standards of care</a:t>
              </a:r>
              <a:endParaRPr b="0" sz="1500">
                <a:solidFill>
                  <a:srgbClr val="334155"/>
                </a:solidFill>
                <a:latin typeface="Lato Light"/>
                <a:ea typeface="Lato Light"/>
                <a:cs typeface="Lato Light"/>
                <a:sym typeface="Lato Light"/>
              </a:endParaRPr>
            </a:p>
          </p:txBody>
        </p:sp>
      </p:grpSp>
      <p:sp>
        <p:nvSpPr>
          <p:cNvPr id="201" name="Google Shape;201;p40"/>
          <p:cNvSpPr txBox="1"/>
          <p:nvPr/>
        </p:nvSpPr>
        <p:spPr>
          <a:xfrm>
            <a:off x="571500" y="4476750"/>
            <a:ext cx="5715000" cy="381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t/>
            </a:r>
            <a:endParaRPr b="0" sz="1800">
              <a:solidFill>
                <a:srgbClr val="007B8F"/>
              </a:solidFill>
              <a:latin typeface="Lato"/>
              <a:ea typeface="Lato"/>
              <a:cs typeface="Lato"/>
              <a:sym typeface="Lato"/>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pic>
        <p:nvPicPr>
          <p:cNvPr descr="paint_transparent1.png" id="206" name="Google Shape;206;p41"/>
          <p:cNvPicPr preferRelativeResize="0"/>
          <p:nvPr/>
        </p:nvPicPr>
        <p:blipFill>
          <a:blip r:embed="rId3">
            <a:alphaModFix/>
          </a:blip>
          <a:stretch>
            <a:fillRect/>
          </a:stretch>
        </p:blipFill>
        <p:spPr>
          <a:xfrm>
            <a:off x="0" y="0"/>
            <a:ext cx="9144000" cy="5143500"/>
          </a:xfrm>
          <a:prstGeom prst="rect">
            <a:avLst/>
          </a:prstGeom>
          <a:noFill/>
          <a:ln>
            <a:noFill/>
          </a:ln>
        </p:spPr>
      </p:pic>
      <p:sp>
        <p:nvSpPr>
          <p:cNvPr id="207" name="Google Shape;207;p41"/>
          <p:cNvSpPr txBox="1"/>
          <p:nvPr>
            <p:ph idx="12" type="sldNum"/>
          </p:nvPr>
        </p:nvSpPr>
        <p:spPr>
          <a:xfrm>
            <a:off x="8480584" y="46736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208" name="Google Shape;208;p41"/>
          <p:cNvPicPr preferRelativeResize="0"/>
          <p:nvPr/>
        </p:nvPicPr>
        <p:blipFill rotWithShape="1">
          <a:blip r:embed="rId4">
            <a:alphaModFix/>
          </a:blip>
          <a:srcRect b="30299" l="0" r="0" t="0"/>
          <a:stretch/>
        </p:blipFill>
        <p:spPr>
          <a:xfrm>
            <a:off x="7740100" y="3662975"/>
            <a:ext cx="1326800" cy="1010675"/>
          </a:xfrm>
          <a:prstGeom prst="rect">
            <a:avLst/>
          </a:prstGeom>
          <a:noFill/>
          <a:ln>
            <a:noFill/>
          </a:ln>
        </p:spPr>
      </p:pic>
      <p:grpSp>
        <p:nvGrpSpPr>
          <p:cNvPr id="209" name="Google Shape;209;p41"/>
          <p:cNvGrpSpPr/>
          <p:nvPr/>
        </p:nvGrpSpPr>
        <p:grpSpPr>
          <a:xfrm>
            <a:off x="571500" y="571500"/>
            <a:ext cx="4762500" cy="762000"/>
            <a:chOff x="571500" y="571500"/>
            <a:chExt cx="4762500" cy="762000"/>
          </a:xfrm>
        </p:grpSpPr>
        <p:sp>
          <p:nvSpPr>
            <p:cNvPr id="210" name="Google Shape;210;p41"/>
            <p:cNvSpPr/>
            <p:nvPr/>
          </p:nvSpPr>
          <p:spPr>
            <a:xfrm>
              <a:off x="571500" y="571500"/>
              <a:ext cx="4762500" cy="762000"/>
            </a:xfrm>
            <a:prstGeom prst="roundRect">
              <a:avLst>
                <a:gd fmla="val 12500" name="adj"/>
              </a:avLst>
            </a:prstGeom>
            <a:solidFill>
              <a:srgbClr val="00BCD4"/>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11" name="Google Shape;211;p41"/>
            <p:cNvSpPr txBox="1"/>
            <p:nvPr/>
          </p:nvSpPr>
          <p:spPr>
            <a:xfrm>
              <a:off x="571500" y="571500"/>
              <a:ext cx="4762500" cy="762000"/>
            </a:xfrm>
            <a:prstGeom prst="rect">
              <a:avLst/>
            </a:prstGeom>
            <a:noFill/>
            <a:ln>
              <a:noFill/>
            </a:ln>
          </p:spPr>
          <p:txBody>
            <a:bodyPr anchorCtr="0" anchor="ctr" bIns="0" lIns="190500" spcFirstLastPara="1" rIns="0" wrap="square" tIns="0">
              <a:noAutofit/>
            </a:bodyPr>
            <a:lstStyle/>
            <a:p>
              <a:pPr indent="0" lvl="0" marL="0" rtl="0" algn="l">
                <a:spcBef>
                  <a:spcPts val="0"/>
                </a:spcBef>
                <a:spcAft>
                  <a:spcPts val="0"/>
                </a:spcAft>
                <a:buNone/>
              </a:pPr>
              <a:r>
                <a:rPr b="1" lang="en" sz="2800">
                  <a:solidFill>
                    <a:srgbClr val="FFFFFF"/>
                  </a:solidFill>
                  <a:latin typeface="Lato"/>
                  <a:ea typeface="Lato"/>
                  <a:cs typeface="Lato"/>
                  <a:sym typeface="Lato"/>
                </a:rPr>
                <a:t>Establishing a New Space</a:t>
              </a:r>
              <a:endParaRPr b="1" sz="2800">
                <a:solidFill>
                  <a:srgbClr val="FFFFFF"/>
                </a:solidFill>
                <a:latin typeface="Lato"/>
                <a:ea typeface="Lato"/>
                <a:cs typeface="Lato"/>
                <a:sym typeface="Lato"/>
              </a:endParaRPr>
            </a:p>
          </p:txBody>
        </p:sp>
      </p:grpSp>
      <p:grpSp>
        <p:nvGrpSpPr>
          <p:cNvPr id="212" name="Google Shape;212;p41"/>
          <p:cNvGrpSpPr/>
          <p:nvPr/>
        </p:nvGrpSpPr>
        <p:grpSpPr>
          <a:xfrm>
            <a:off x="571500" y="1524000"/>
            <a:ext cx="4953000" cy="1047900"/>
            <a:chOff x="571500" y="1524000"/>
            <a:chExt cx="4953000" cy="1047900"/>
          </a:xfrm>
        </p:grpSpPr>
        <p:sp>
          <p:nvSpPr>
            <p:cNvPr id="213" name="Google Shape;213;p41"/>
            <p:cNvSpPr/>
            <p:nvPr/>
          </p:nvSpPr>
          <p:spPr>
            <a:xfrm>
              <a:off x="571500" y="1524000"/>
              <a:ext cx="4953000" cy="1047900"/>
            </a:xfrm>
            <a:prstGeom prst="roundRect">
              <a:avLst>
                <a:gd fmla="val 13636" name="adj"/>
              </a:avLst>
            </a:prstGeom>
            <a:solidFill>
              <a:srgbClr val="F0F9FF"/>
            </a:solidFill>
            <a:ln cap="flat" cmpd="sng" w="19050">
              <a:solidFill>
                <a:srgbClr val="BAE6FD"/>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14" name="Google Shape;214;p41"/>
            <p:cNvSpPr txBox="1"/>
            <p:nvPr/>
          </p:nvSpPr>
          <p:spPr>
            <a:xfrm>
              <a:off x="762000" y="1853565"/>
              <a:ext cx="476400" cy="4764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lang="en" sz="3000">
                  <a:solidFill>
                    <a:srgbClr val="0284C7"/>
                  </a:solidFill>
                  <a:latin typeface="Material Icons"/>
                  <a:ea typeface="Material Icons"/>
                  <a:cs typeface="Material Icons"/>
                  <a:sym typeface="Material Icons"/>
                </a:rPr>
                <a:t>meeting_room</a:t>
              </a:r>
              <a:endParaRPr sz="3000">
                <a:solidFill>
                  <a:srgbClr val="0284C7"/>
                </a:solidFill>
                <a:latin typeface="Material Icons"/>
                <a:ea typeface="Material Icons"/>
                <a:cs typeface="Material Icons"/>
                <a:sym typeface="Material Icons"/>
              </a:endParaRPr>
            </a:p>
          </p:txBody>
        </p:sp>
        <p:sp>
          <p:nvSpPr>
            <p:cNvPr id="215" name="Google Shape;215;p41"/>
            <p:cNvSpPr txBox="1"/>
            <p:nvPr/>
          </p:nvSpPr>
          <p:spPr>
            <a:xfrm>
              <a:off x="1333500" y="1524000"/>
              <a:ext cx="4000500" cy="10479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 sz="1300">
                  <a:solidFill>
                    <a:srgbClr val="334155"/>
                  </a:solidFill>
                  <a:latin typeface="Lato"/>
                  <a:ea typeface="Lato"/>
                  <a:cs typeface="Lato"/>
                  <a:sym typeface="Lato"/>
                </a:rPr>
                <a:t>1. Choose your room</a:t>
              </a:r>
              <a:endParaRPr b="1" sz="1300">
                <a:solidFill>
                  <a:srgbClr val="334155"/>
                </a:solidFill>
                <a:latin typeface="Lato"/>
                <a:ea typeface="Lato"/>
                <a:cs typeface="Lato"/>
                <a:sym typeface="Lato"/>
              </a:endParaRPr>
            </a:p>
            <a:p>
              <a:pPr indent="0" lvl="0" marL="0" rtl="0" algn="l">
                <a:spcBef>
                  <a:spcPts val="300"/>
                </a:spcBef>
                <a:spcAft>
                  <a:spcPts val="0"/>
                </a:spcAft>
                <a:buNone/>
              </a:pPr>
              <a:r>
                <a:rPr lang="en" sz="1300">
                  <a:solidFill>
                    <a:srgbClr val="334155"/>
                  </a:solidFill>
                  <a:latin typeface="Lato Light"/>
                  <a:ea typeface="Lato Light"/>
                  <a:cs typeface="Lato Light"/>
                  <a:sym typeface="Lato Light"/>
                </a:rPr>
                <a:t>Have a </a:t>
              </a:r>
              <a:r>
                <a:rPr b="0" lang="en" sz="1300">
                  <a:solidFill>
                    <a:srgbClr val="334155"/>
                  </a:solidFill>
                  <a:latin typeface="Lato Light"/>
                  <a:ea typeface="Lato Light"/>
                  <a:cs typeface="Lato Light"/>
                  <a:sym typeface="Lato Light"/>
                </a:rPr>
                <a:t>full room as your workspace; portions of a room are harder to work with.</a:t>
              </a:r>
              <a:endParaRPr b="0" sz="1300">
                <a:solidFill>
                  <a:srgbClr val="334155"/>
                </a:solidFill>
                <a:latin typeface="Lato Light"/>
                <a:ea typeface="Lato Light"/>
                <a:cs typeface="Lato Light"/>
                <a:sym typeface="Lato Light"/>
              </a:endParaRPr>
            </a:p>
          </p:txBody>
        </p:sp>
      </p:grpSp>
      <p:grpSp>
        <p:nvGrpSpPr>
          <p:cNvPr id="216" name="Google Shape;216;p41"/>
          <p:cNvGrpSpPr/>
          <p:nvPr/>
        </p:nvGrpSpPr>
        <p:grpSpPr>
          <a:xfrm>
            <a:off x="571500" y="2714625"/>
            <a:ext cx="4953000" cy="1047900"/>
            <a:chOff x="571500" y="2714625"/>
            <a:chExt cx="4953000" cy="1047900"/>
          </a:xfrm>
        </p:grpSpPr>
        <p:sp>
          <p:nvSpPr>
            <p:cNvPr id="217" name="Google Shape;217;p41"/>
            <p:cNvSpPr/>
            <p:nvPr/>
          </p:nvSpPr>
          <p:spPr>
            <a:xfrm>
              <a:off x="571500" y="2714625"/>
              <a:ext cx="4953000" cy="1047900"/>
            </a:xfrm>
            <a:prstGeom prst="roundRect">
              <a:avLst>
                <a:gd fmla="val 13636" name="adj"/>
              </a:avLst>
            </a:prstGeom>
            <a:solidFill>
              <a:srgbClr val="F0F9FF"/>
            </a:solidFill>
            <a:ln cap="flat" cmpd="sng" w="19050">
              <a:solidFill>
                <a:srgbClr val="BAE6FD"/>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18" name="Google Shape;218;p41"/>
            <p:cNvSpPr txBox="1"/>
            <p:nvPr/>
          </p:nvSpPr>
          <p:spPr>
            <a:xfrm>
              <a:off x="762000" y="3044190"/>
              <a:ext cx="476400" cy="4764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lang="en" sz="3000">
                  <a:solidFill>
                    <a:srgbClr val="0284C7"/>
                  </a:solidFill>
                  <a:latin typeface="Material Icons"/>
                  <a:ea typeface="Material Icons"/>
                  <a:cs typeface="Material Icons"/>
                  <a:sym typeface="Material Icons"/>
                </a:rPr>
                <a:t>campaign</a:t>
              </a:r>
              <a:endParaRPr sz="3000">
                <a:solidFill>
                  <a:srgbClr val="0284C7"/>
                </a:solidFill>
                <a:latin typeface="Material Icons"/>
                <a:ea typeface="Material Icons"/>
                <a:cs typeface="Material Icons"/>
                <a:sym typeface="Material Icons"/>
              </a:endParaRPr>
            </a:p>
          </p:txBody>
        </p:sp>
        <p:sp>
          <p:nvSpPr>
            <p:cNvPr id="219" name="Google Shape;219;p41"/>
            <p:cNvSpPr txBox="1"/>
            <p:nvPr/>
          </p:nvSpPr>
          <p:spPr>
            <a:xfrm>
              <a:off x="1333500" y="2714625"/>
              <a:ext cx="4000500" cy="10479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 sz="1300">
                  <a:solidFill>
                    <a:srgbClr val="334155"/>
                  </a:solidFill>
                  <a:latin typeface="Lato"/>
                  <a:ea typeface="Lato"/>
                  <a:cs typeface="Lato"/>
                  <a:sym typeface="Lato"/>
                </a:rPr>
                <a:t>2. Declare the space</a:t>
              </a:r>
              <a:endParaRPr b="1" sz="1300">
                <a:solidFill>
                  <a:srgbClr val="334155"/>
                </a:solidFill>
                <a:latin typeface="Lato"/>
                <a:ea typeface="Lato"/>
                <a:cs typeface="Lato"/>
                <a:sym typeface="Lato"/>
              </a:endParaRPr>
            </a:p>
            <a:p>
              <a:pPr indent="0" lvl="0" marL="0" rtl="0" algn="l">
                <a:spcBef>
                  <a:spcPts val="300"/>
                </a:spcBef>
                <a:spcAft>
                  <a:spcPts val="0"/>
                </a:spcAft>
                <a:buNone/>
              </a:pPr>
              <a:r>
                <a:rPr lang="en" sz="1300">
                  <a:solidFill>
                    <a:srgbClr val="334155"/>
                  </a:solidFill>
                  <a:latin typeface="Lato Light"/>
                  <a:ea typeface="Lato Light"/>
                  <a:cs typeface="Lato Light"/>
                  <a:sym typeface="Lato Light"/>
                </a:rPr>
                <a:t>Find a s</a:t>
              </a:r>
              <a:r>
                <a:rPr b="0" lang="en" sz="1300">
                  <a:solidFill>
                    <a:srgbClr val="334155"/>
                  </a:solidFill>
                  <a:latin typeface="Lato Light"/>
                  <a:ea typeface="Lato Light"/>
                  <a:cs typeface="Lato Light"/>
                  <a:sym typeface="Lato Light"/>
                </a:rPr>
                <a:t> designated area for work and requires following your rules.</a:t>
              </a:r>
              <a:endParaRPr b="0" sz="1300">
                <a:solidFill>
                  <a:srgbClr val="334155"/>
                </a:solidFill>
                <a:latin typeface="Lato Light"/>
                <a:ea typeface="Lato Light"/>
                <a:cs typeface="Lato Light"/>
                <a:sym typeface="Lato Light"/>
              </a:endParaRPr>
            </a:p>
          </p:txBody>
        </p:sp>
      </p:grpSp>
      <p:grpSp>
        <p:nvGrpSpPr>
          <p:cNvPr id="220" name="Google Shape;220;p41"/>
          <p:cNvGrpSpPr/>
          <p:nvPr/>
        </p:nvGrpSpPr>
        <p:grpSpPr>
          <a:xfrm>
            <a:off x="571500" y="3905250"/>
            <a:ext cx="4953000" cy="1047900"/>
            <a:chOff x="571500" y="3905250"/>
            <a:chExt cx="4953000" cy="1047900"/>
          </a:xfrm>
        </p:grpSpPr>
        <p:sp>
          <p:nvSpPr>
            <p:cNvPr id="221" name="Google Shape;221;p41"/>
            <p:cNvSpPr/>
            <p:nvPr/>
          </p:nvSpPr>
          <p:spPr>
            <a:xfrm>
              <a:off x="571500" y="3905250"/>
              <a:ext cx="4953000" cy="1047900"/>
            </a:xfrm>
            <a:prstGeom prst="roundRect">
              <a:avLst>
                <a:gd fmla="val 13636" name="adj"/>
              </a:avLst>
            </a:prstGeom>
            <a:solidFill>
              <a:srgbClr val="F0F9FF"/>
            </a:solidFill>
            <a:ln cap="flat" cmpd="sng" w="19050">
              <a:solidFill>
                <a:srgbClr val="BAE6FD"/>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22" name="Google Shape;222;p41"/>
            <p:cNvSpPr txBox="1"/>
            <p:nvPr/>
          </p:nvSpPr>
          <p:spPr>
            <a:xfrm>
              <a:off x="762000" y="4234815"/>
              <a:ext cx="476400" cy="4764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lang="en" sz="3000">
                  <a:solidFill>
                    <a:srgbClr val="0284C7"/>
                  </a:solidFill>
                  <a:latin typeface="Material Icons"/>
                  <a:ea typeface="Material Icons"/>
                  <a:cs typeface="Material Icons"/>
                  <a:sym typeface="Material Icons"/>
                </a:rPr>
                <a:t>fact_check</a:t>
              </a:r>
              <a:endParaRPr sz="3000">
                <a:solidFill>
                  <a:srgbClr val="0284C7"/>
                </a:solidFill>
                <a:latin typeface="Material Icons"/>
                <a:ea typeface="Material Icons"/>
                <a:cs typeface="Material Icons"/>
                <a:sym typeface="Material Icons"/>
              </a:endParaRPr>
            </a:p>
          </p:txBody>
        </p:sp>
        <p:sp>
          <p:nvSpPr>
            <p:cNvPr id="223" name="Google Shape;223;p41"/>
            <p:cNvSpPr txBox="1"/>
            <p:nvPr/>
          </p:nvSpPr>
          <p:spPr>
            <a:xfrm>
              <a:off x="1333500" y="3905250"/>
              <a:ext cx="4000500" cy="10479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 sz="1300">
                  <a:solidFill>
                    <a:srgbClr val="334155"/>
                  </a:solidFill>
                  <a:latin typeface="Lato"/>
                  <a:ea typeface="Lato"/>
                  <a:cs typeface="Lato"/>
                  <a:sym typeface="Lato"/>
                </a:rPr>
                <a:t>3. Run the checklist</a:t>
              </a:r>
              <a:endParaRPr b="1" sz="1300">
                <a:solidFill>
                  <a:srgbClr val="334155"/>
                </a:solidFill>
                <a:latin typeface="Lato"/>
                <a:ea typeface="Lato"/>
                <a:cs typeface="Lato"/>
                <a:sym typeface="Lato"/>
              </a:endParaRPr>
            </a:p>
            <a:p>
              <a:pPr indent="0" lvl="0" marL="0" rtl="0" algn="l">
                <a:spcBef>
                  <a:spcPts val="300"/>
                </a:spcBef>
                <a:spcAft>
                  <a:spcPts val="0"/>
                </a:spcAft>
                <a:buNone/>
              </a:pPr>
              <a:r>
                <a:rPr b="0" lang="en" sz="1300">
                  <a:solidFill>
                    <a:srgbClr val="334155"/>
                  </a:solidFill>
                  <a:latin typeface="Lato Light"/>
                  <a:ea typeface="Lato Light"/>
                  <a:cs typeface="Lato Light"/>
                  <a:sym typeface="Lato Light"/>
                </a:rPr>
                <a:t>Ensure your space complies with all relevant items on the workspace checklist.</a:t>
              </a:r>
              <a:endParaRPr b="0" sz="1300">
                <a:solidFill>
                  <a:srgbClr val="334155"/>
                </a:solidFill>
                <a:latin typeface="Lato Light"/>
                <a:ea typeface="Lato Light"/>
                <a:cs typeface="Lato Light"/>
                <a:sym typeface="Lato Light"/>
              </a:endParaRPr>
            </a:p>
          </p:txBody>
        </p:sp>
      </p:gr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Eglamour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